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95" r:id="rId5"/>
    <p:sldId id="296" r:id="rId6"/>
    <p:sldId id="298" r:id="rId7"/>
    <p:sldId id="29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>
        <p:scale>
          <a:sx n="93" d="100"/>
          <a:sy n="93" d="100"/>
        </p:scale>
        <p:origin x="111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7:44:25.39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21396 6401 252 0,'-7'-4'93'0,"7"4"-72"0,-7-3 14 16,7 3 2-16,0 0-8 16,0 0 0-16,-4 0-1 15,4 0 2-15,-3 0-16 16,3 0 10-16,0 0 5 0,0 0 5 16,-4 0 1-16,4 0-7 0,-3 3-5 15,-1 1-9-15,4 8-4 16,0-2-3-16,0 18-2 15,0-3-3-15,4 25-2 16,-1-9 5-16,1 9 4 16,-1-9-1-16,1 3 1 15,-1-4-5-15,1 1-3 16,-1-6 2-16,1-7 0 16,0 3-4-16,-1-9 1 15,1-6-27-15,3-7-11 16,-4-3-61-16,-3 1-23 15,0-1-58 1</inkml:trace>
  <inkml:trace contextRef="#ctx0" brushRef="#br0" timeOffset="1396.424">11017 6426 224 0,'0'-7'85'0,"-3"4"-66"0,-1 0 19 0,4 3 5 0,0 0-7 15,0 0-1-15,0-3-6 16,0 0-4-16,0 3-13 15,0 0 6-15,0 0 4 0,0 6-2 16,0 4 0-16,0 8-2 16,0 7-2-16,4 13-2 15,-1 12-1-15,1 0 1 16,-1 7 2-16,1-10-7 16,-1-3-1-16,1-3-4 15,-1-7-1-15,1-6-3 16,-1 0-1-16,1-6-12 15,0-3-5-15,-1-6-58 16,-3-1-26-16</inkml:trace>
  <inkml:trace contextRef="#ctx0" brushRef="#br0" timeOffset="3169.002">10435 6642 272 0,'0'-3'104'0,"0"6"-81"0,-3-3 7 0,3 0-3 0,0 0-6 15,0 0 2-15,0 3 2 16,0-3 2-16,0 3-14 15,3-3 5-15,1 0 3 0,-1-3-7 16,1 0-1-16,-1-3-1 16,1-1 0-16,3-2-4 15,0 0 0-15,0-1-1 16,0-5 1-16,4 5-2 16,-1-2 1-16,1-1-2 15,3 1 0-15,4-1-3 16,3 0 1-16,0 1-2 15,4-1-1-15,-1 1 3 16,4-4 0-16,1 4 1 16,-1-4 0-16,0 3 2 15,-3 1 1-15,0 2-1 0,-1 1-1 16,-3 0-3-16,1-1-2 16,-1 1 1-16,-4-1-1 15,5 1 2-15,-5 0 1 16,4-7-1-16,1 7 1 15,2-4-2-15,1 0 2 16,3-2 0-16,0-1 1 16,4 0-5-16,-4 1-1 15,4-4 3-15,0 0 1 16,-4 3 0-16,0-2 1 16,0-1-2-16,1 0-1 15,-1 0 1-15,0 0 1 16,4 1 1-16,3-1 1 0,8 0-5 15,2 0 1-15,5 0 0 16,3 0 2-16,-4 1 1 16,0-4 1-16,1 0-2 15,3 0 1-15,7-6-2 16,7-7 2-16,3-3 0 16,1-2 1-16,-4-4-2 15,0 0 1-15,11 3-2 16,3 0-1-16,0 10 1 15,-4 0-1-15,1-1 0 16,-7 1 0-16,6 3-3 16,4 3 2-16,4-4-1 0,-7-2 0 15,-4 0 4-15,0 6 3 16,3-4-7-16,8 1 0 16,0 3 2-16,-4 6 2 15,-7 1 0-15,0-1-2 16,4 3 1-16,3 0-1 15,7 1 0-15,-10 2 0 16,-4 1 0-16,0-4 2 16,7 7-3-16,4-1 0 15,-1 1 1-15,-6-1 2 16,-4 1-1-16,-7-1-1 16,-4 1 1-16,15 0-1 15,-4-1 0-15,-7 4 0 16,-7 0-3-16,-7-1 2 0,-7 4 1 15,-7 3 0 1,0 0 0-16,-8 3 2 0,-2 4-1 16,-5-1-1-16,1 3 1 15,0 1-1-15,-1-1 0 16,5 1 0-16,6 2 0 16,4 1 0-16,3 2 0 15,4-2 0-15,0 9 0 16,0 3 2-16,-4 6-3 15,0 4 0-15,1 2 1 16,2-2 0-16,-13-10 2 16,25 6 1-16,3-2-1 15,0-1-2-15,-8-3 7 0,-2 3 3 16,-4-3-5-16,-4 10-3 16,-7 5-1-16,1 7 1 15,-5 7-1-15,1 2-1 16,-4 1 1-16,1-10 1 15,-5-7-1-15,4 4-1 16,-6-6 1-16,-1 0-1 16,0 2-3-16,-3 4 2 15,-1 0 1-15,1-3 2 16,-1 3-1-16,1-7 2 16,0-5-2-16,-4-4-1 15,0-6 1-15,-3-3-1 16,-1 0 0-16,1-4 0 15,-4-2-5-15,0-4 1 16,-4-6-40-16,1-3-18 0,-1-3-41 16,-6-16-18-16,-8-9-56 15</inkml:trace>
  <inkml:trace contextRef="#ctx0" brushRef="#br0" timeOffset="4654.859">10545 6586 248 0,'7'-13'93'0,"-4"7"-72"0,8-1 7 0,-8 4 0 16,8 0-6-16,3 0-1 15,4-3 2-15,3-4 0 0,7 1-12 16,0-4 0-16,4 1 2 0,3-4-1 15,4-3 3-15,0 1-6 16,0-7-1-16,6 3-2 16,8 0-1-16,11-3-1 15,3-7 0-15,3-2 0 16,1-7 2-16,14-6 3 16,10 6 2-16,7-3 1 15,1 0 0-15,13 0-4 16,11 1 0-16,0-4-5 15,7-7-2-15,14-5 2 16,-3-1 2-16,7 1 0 16,6-1 0-16,-6 10-3 15,3 0 1-15,11 9-2 16,-7-3 2-16,7 3-2 0,3 0 2 16,-7 4-2-1,8-1 2-15,-1 10 0 0,-10 3 1 16,13 3-5-16,-6 6-1 15,-11 4 1-15,15-1 0 16,-1 4-2-16,-14-1 2 16,46-2 3-16,-21 2 1 15,-17-5 1-15,-1-4 0 16,-7 0-2-16,-17 3 1 16,-8 1-2-16,-3-4 2 15,-7 10-4-15,-10-1 0 16,-15 10 1-16,-7-3 0 15,4 3 0-15,3 3 2 16,0 13-1-16,-3 3-1 16,-7 6 1-16,10 6 1 0,18 4-1 15,-4-7-1-15,-7 3 1 16,15-3-1-16,10-6 6 16,-7-9 4-16,-4-1-3 15,8-2 1-15,6-4-3 16,-10-3 0-16,-7 7-3 15,7 5-2-15,-4 1 1 16,-6 0-1-16,-15 2 0 16,-7 4 2-16,-3-3-1 15,0 9-1-15,-4 4 1 16,-7 9-1-16,-11 2 0 16,-10 14 2-16,-7-7-1 0,-4 6-1 15,-6-12 1-15,-8-3-1 16,0-3 0-16,-3-4 2 15,-1-6-3-15,1-2 0 16,0-5-1-16,0-2 0 16,3-3 2-16,-4 3 0 15,5 0 0-15,-1 3 2 16,0 9-1-16,0 3 2 16,1 4-4-16,-1-3 0 15,0 2 1-15,0-6 0 16,0-2 0-16,-3-10 0 15,-7-1-25-15,-1-2-10 16,-6-13-37-16,-4 3-17 0,0-21-92 16</inkml:trace>
  <inkml:trace contextRef="#ctx0" brushRef="#br0" timeOffset="6080.655">10562 6614 228 0,'-14'-10'85'0,"7"10"-66"0,0-9 3 0,3 0-1 15,1 5-2-15,-1-5 1 16,4-4-5-16,0 1 1 16,4-1-9-16,-1 4 0 0,8 0 3 15,3-1 0-15,7-2 2 16,8-4 0-16,6 3 0 15,7-2 2-15,0-7 2 16,4 0-5-16,0-6 1 16,4-7-5-16,10-2 1 15,10-1-1-15,8-6 3 16,-1 0-3-16,4 0-2 0,18 0 0 16,7-3 1-16,3 7-1 15,4-8 0-15,21-11 1 16,4-10 3-16,0-6-2 15,17-1-2-15,-4 4 0 16,8 0-1-16,21 3-2 16,-14-9 1-16,17-1-2 15,1 7 2-15,-1 3-2 16,11 13-1-16,-7 3 3 0,18 2 0 16,-11 1-1-16,3-9 1 15,8 9-2-15,-7-1 2 16,13 7-2-16,-6 4-1 15,59 2 1-15,-27 10 1 16,10 9-1-16,-25 10 2 16,14 2-4-16,-17 7 0 15,3 0-1-15,-3 3 0 16,-7-3 2-16,10 7 2 16,-10-4 1-16,13 0 3 15,-13 6-3-15,21 1-2 16,-18-1-3-16,18 1 1 15,-11 5 1-15,8-5 2 16,-12 2-1-16,-3 4 2 16,1 0-2-16,-86-4-1 15,-24-6 1-15,56 13-1 16,-35-9 2-16,60 8 3 0,-46 1 0 16,46 3 0-16,-46-6-1 15,32 15 2-15,-35-12-3 16,35 38 0-16,-43-20-3 15,18 35-1-15,-35-18-4 16,32 15 1-16,-36-16 6 16,18 10 4-16,-28-7-3 15,32 13-2-15,-29-16 2 16,18 10 0-16,-25-13-1 16,7 7-2-16,-20-4 1 15,13 3 1-15,-21-12-1 16,7 19 2-16,-17-13-4 0,-4 13 0 15,-11-13 1-15,0 6 2 16,-10-12-3-16,-4-3 0 16,-6-3-15-16,-5-1-6 15,-3-8-29-15,-3-7-12 16,-4 3-33-16,0-13-13 16,-3 4-31-1</inkml:trace>
  <inkml:trace contextRef="#ctx0" brushRef="#br0" timeOffset="21091.727">7317 10100 272 0,'-7'0'104'0,"3"0"-81"0,4 0 9 16,0 0 1-16,0 0-8 15,0 0 3-15,0 0-3 16,0 0 2-16,4 0-15 16,3 0 2-16,3 0 0 0,4 0 4 0,7 0 1 15,8 0-6-15,6-3-3 16,7 0 1-16,22-6 0 16,10 6-1-16,18-7-1 15,-1 1-1-15,8-1 0 16,14 1-2-16,0 0-1 15,-11 2-3-15,-10 1-2 16,-7 0 3-16,-8 0 0 16,-13-1-4-16,-11 4 1 15,-15 0-5-15,-9 0 1 16,-12 0-38-16,-6 3-16 16,-4 0-24-16,-7 0-7 15,0 0-62 1</inkml:trace>
  <inkml:trace contextRef="#ctx0" brushRef="#br0" timeOffset="21514.218">7295 10837 256 0,'-3'0'96'0,"6"0"-75"0,1-3 17 0,0 3 1 16,-1 0-6-16,1 0 3 15,3 0-7-15,3-6-1 16,4 6-15-16,7 0 5 0,8-3 5 15,2-4 1-15,8 7 1 16,7-3-6-16,18 0 1 16,20 0-7-16,-3 0-3 15,8 0-5-15,9 0-4 16,8 0 0-16,0-1-1 16,-7-2 2-16,-7 0 1 15,-4-4-21-15,-4 1-8 16,-9 3-33-16,-5 3-13 15,-10 3-15-15,-4 0-4 16,1 6-43-16</inkml:trace>
  <inkml:trace contextRef="#ctx0" brushRef="#br0" timeOffset="22142.271">10559 10025 200 0,'17'-37'74'0,"-13"24"-58"0,-1-3 16 0,-3 16 2 0,0-9-4 16,0 6 0-16,0-3-2 15,0 6 0-15,0-4-15 16,0-2 8-16,0 6 5 0,-7 10 1 16,-3 15 4-16,-4 6-2 15,-4 10 0-15,-7 6-10 16,-6 9-1-16,-8 13-5 15,-14 22 2-15,-11 0-4 16,1-3-1-16,6-3-6 16,1 2-1-16,7-2-1 15,6-4-2-15,1-8 1 16,10-11 1-16,4-5-3 0,3-13-2 16,4-10 2-16,3-6 0 15,4-3-8 1,4-6-4-1,3-6-26 1,3-7-13-16,4-6-21 0,0-6-7 0,0-10-72 16</inkml:trace>
  <inkml:trace contextRef="#ctx0" brushRef="#br0" timeOffset="22504.195">9931 9825 280 0,'10'-19'107'0,"-3"19"-83"0,7-3 15 16,-10 6 1-16,3-3-7 15,0 9 1-15,4 10-8 16,-1 19-4-16,4 12-12 15,4 9 5-15,7 7 4 0,-1 13-1 16,1 24-1-16,0 4-5 16,3-10 0-16,0 0-7 15,0-6-1-15,1 0-2 16,-5-6-2-16,1-16 1 16,-4 0-1-16,0-22 0 0,-3-4 0 15,-4-11-29-15,0-10-10 16,0-3-36-16,0-10-13 15,1-12-70 1</inkml:trace>
  <inkml:trace contextRef="#ctx0" brushRef="#br0" timeOffset="23314.159">10918 9122 260 0,'0'-6'96'0,"0"6"-75"0,-7 0 12 0,4 0 2 16,3 0-4-16,-4-3 2 15,1 3-5-15,-1-3 0 16,4 0-16-16,0-4-2 0,4 1 0 15,-1 0 3-15,11-10 2 16,1 3-2-16,20-5 0 16,21-7-7-16,-10 12-4 15,-7 4-1-15,3 6 1 16,-6-1 5-16,-1 8 4 16,-7-1 2-16,-7 6 5 15,-3 0-1-15,-11 10-1 16,4-6-8-16,-22 18-3 15,4-9-3-15,-11 6 1 16,4-6-2-16,-7 0-1 16,3-3-2-16,4 6 1 0,-3 0 1 15,10-9 0 1,-1-4-3-16,12-2 2 0,0 6 1 16,13-4 0-16,-3-3-3 15,11 7 2-15,-4-3 1 16,7 9 2-16,1-4-3 15,-1 11-2-15,4 24 4 16,-8-6 3-16,-6-3-3 16,-11-6-3-16,0-10 3 15,-3 3 1-15,-4-3 6 16,-8 1 5-16,5-4-3 16,-11 0 0-16,3-3-6 15,-13-7-1-15,2 4-1 16,-23-3 1-16,6-4-2 0,-11 1-1 15,-6 3-2-15,7-4 1 16,10-2-28-16,7-4-13 16,7 0-25-16,8 0-8 15,6 1-20-15,8-4-5 16,6 6-36 0</inkml:trace>
  <inkml:trace contextRef="#ctx0" brushRef="#br0" timeOffset="24260.956">12351 9793 220 0,'7'-25'85'0,"0"16"-66"0,-4-1 12 0,-3 7 3 15,0 0-7-15,0 3 1 16,0-3-4-16,0 3-1 16,0 6-12-16,0 4 4 0,0 5 5 15,0 10 2-15,0 10 2 16,0 15-2-16,0 10 1 15,0 12-4-15,4 0-2 16,-1 6-7-16,1 10-4 16,0-3-6-16,-1-7 0 15,4-6 2-15,0-9 1 16,0-10-1-16,0-6-2 0,0-6 1 16,0-10-1-16,-3-2-11 15,-1-11-5-15,1-2-34 16,-4-7-13-16,0-9-62 15,3-6-69 1,1-10 61-16</inkml:trace>
  <inkml:trace contextRef="#ctx0" brushRef="#br0" timeOffset="24502.286">11864 10398 236 0,'-7'7'88'0,"10"-4"-69"0,15-3 22 0,-11 0 6 16,11-3-5-16,10-4 0 15,14-2-8-15,15 0-4 16,3 5-16-16,0 4-9 0,0 0-3 16,0 0-5-16,14 0 2 15,3 0 1-15,4-3 0 16,4 0-42-16,-7-6-17 15,6-7-93 1</inkml:trace>
  <inkml:trace contextRef="#ctx0" brushRef="#br0" timeOffset="25070.586">13984 9840 220 0,'14'-9'82'0,"-14"3"-64"0,4-4 20 0,-4 7 3 15,0-3-4-15,0 6 3 16,-4 0-13-16,4 0-7 15,-7 0-11-15,-3 9 3 0,-5 10 3 16,-2 9-1-16,-4 16 0 16,-4 9-4-16,-3 13 1 15,-4 0 0-15,-7 3 1 16,0 19-4-16,-6 0 0 16,-1-1-7-16,0-11-1 0,3-7 0 15,5-7 0-15,6-5 0 16,4-1 0-16,7-9 0 15,3-9 2-15,4-4-3 16,3-9 0-16,4-6-26 16,4-9-9-16,3-10-6 15,0-7-3-15,0-5-32 16,7-4-12-16,0-9-27 16</inkml:trace>
  <inkml:trace contextRef="#ctx0" brushRef="#br0" timeOffset="25399.948">13409 9912 228 0,'4'-25'85'0,"-1"13"-66"0,4-1 19 0,-3 10 3 15,3-3-6-15,3 3 2 16,1 3-10-16,0 9-4 15,3 10-13-15,0 15 2 0,3 13 4 16,1 13 3-16,3-4 1 16,4 10-7-16,3 9-3 15,0 7-3-15,1 0-2 16,-5-10-3-16,1-7 1 16,-4-5-4-16,0-7 0 0,-7-6 1 15,1-3 0-15,-5-3-3 16,1-6 2-16,-1-7-32 15,1-6-13-15,3-13-23 16,-3-3-10-16,6-12-56 16</inkml:trace>
  <inkml:trace contextRef="#ctx0" brushRef="#br0" timeOffset="25958.748">14139 9304 244 0,'7'-19'90'0,"-7"19"-70"0,7-9 17 0,-7 9 4 15,4-3-7-15,0 0 1 16,-1-1-12-16,1 1-3 16,-1-3-12-16,1 3 6 0,6-3 3 15,-3-1-5-15,7 1-2 16,0 0-1-16,11-4-1 0,-4 4-2 16,15 0 1-16,-5 3 2 15,12 3 5-15,-8 0-2 16,0 6 1-16,-7 0-1 15,-6 10 2-15,-5-4-3 16,-13 14-1-16,-1-11-2 16,-17 32 0-16,-10 16-4 15,-1 0-1-15,0-7-1 16,0-9-2-16,8-3-2 16,3-6 1-16,3-4 1 15,4-6 2-15,7 1-1 16,4-4-1-16,6-6 1 15,11-4-1-15,11-2 0 16,7-7 2-16,3-3-1 0,-3-3 2 16,0 0-2-16,-4-3-1 15,-3-3-37-15,-4 6-17 16,-3-3-33-16,-4-4-11 16,7-2-62-1</inkml:trace>
  <inkml:trace contextRef="#ctx0" brushRef="#br0" timeOffset="26602.227">15490 9793 232 0,'4'-31'88'0,"-4"31"-69"0,4-22 15 0,-4 19 3 16,0-4-8-16,0 4 0 15,0-3-7-15,0 3-4 16,0 0-10-16,0 0 8 0,3 9 6 16,1 0-7-16,-1 10-1 0,-3 0-6 15,0 21 0-15,0-9-1 16,-3 35 1-16,-1-10 0 15,1 13 0 1,-1 16-4-16,0-1-3 0,4 1 0 16,0-7-1-16,0-9-3 15,4-13 2-15,0-9 1 16,-1-9 0-16,-3-7-27 16,0-9-9-16,0-10-33 15,-3-3-11-15,-5-12-57 16</inkml:trace>
  <inkml:trace contextRef="#ctx0" brushRef="#br0" timeOffset="26841.694">15162 10188 236 0,'-31'3'90'0,"20"-3"-70"0,0 7 8 0,8-4-2 15,6 3 1-15,8-3 4 16,7-3 2-16,10 0 5 15,14 0-21-15,22-9 6 0,-4-1 4 16,-11 7-15-16,15-3-6 16,17-3-4-16,-4 5 0 15,1 4-10-15,-22 0-2 16,-10 0-28-16,14-3-11 16,11-6-45-16,-4-7-19 15,-4-3-1 1</inkml:trace>
  <inkml:trace contextRef="#ctx0" brushRef="#br0" timeOffset="27278.068">16549 9260 288 0,'7'-19'107'0,"-7"19"-83"0,10-3 8 0,-10 3 1 16,4 3-6-16,0 0 2 15,3 7-8-15,-4-1-2 16,1 13-11-16,-1-3 1 0,1 34 4 15,-1-9 4-15,1 35 2 16,-4-17-2-16,3 54 2 16,1 22-10-16,-4-6-3 15,3-13-4-15,-3 7-2 16,4-14 3-16,-1-17 2 16,1-14-2-16,3-12 0 15,0-13-1-15,0-5 1 16,4-14-4-16,-4-9 0 15,3-9-28-15,1-9-13 0,-1-10-33 16,5-10-14-16,6-9-67 16</inkml:trace>
  <inkml:trace contextRef="#ctx0" brushRef="#br0" timeOffset="27637.356">17572 9778 312 0,'21'-16'118'0,"-21"16"-92"0,14-6 8 0,-14 6 0 16,4 0-13-16,-4 0 0 15,0 3-1-15,0 0 2 16,-4 9-12-16,1-2-3 0,-11 12-1 15,-1-3 1-15,-16 34 1 16,2-12 0-16,-20 21 0 16,-18 14-2-16,7 2 1 15,7-3-2-15,4-3 0 16,6-9-6-16,8 0 1 16,7-10 0-16,3-9 2 15,8-10-6-15,2-5-1 16,1-11-29-16,4 1-13 15,3-6-17-15,0-7-6 0,3-9-74 16</inkml:trace>
  <inkml:trace contextRef="#ctx0" brushRef="#br0" timeOffset="27937.643">17131 9812 296 0,'0'-19'112'0,"0"19"-87"0,7 3 11 0,-7-3-2 16,3 7-6-16,5 5 1 15,2 13-1-15,1 7 2 16,3 15-16-16,0 9 3 0,4 4 3 16,-1-1-7-16,1 1 0 15,-1 6-7-15,8 3-4 16,0 0-1-16,3-7 1 15,-3-5-3-15,-4-10 0 16,0-13-4-16,-3 1 1 16,-4-10-44-16,-4-6-18 15,-2-7-22-15,-1-9-8 16,-7-9-39 0</inkml:trace>
  <inkml:trace contextRef="#ctx0" brushRef="#br0" timeOffset="28822.693">14252 8147 176 0,'0'9'66'0,"0"-9"-52"0,0 22 14 0,0-18 5 16,4 5 1-16,-4-3 1 16,7 4-1-16,0-1-1 15,11 4-18-15,-1-7 4 0,22 10 4 16,-7-7-1-16,28 3 1 15,-11-2-8-15,32 6-2 16,-14-7-3-16,50 0-1 16,-26-2-1-16,65-4 0 15,-33-3-7-15,50-6 0 16,-43 2-1-16,47-14 0 16,-43 2 2-16,49-22 1 15,-45 10-1-15,17-22 1 16,-35 12-2-16,7-3-1 15,-32 10 1-15,-17 3-1 16,-15 3 0-16,-27 12 0 0,-8 1-16 16,-21 5-6-16,-3 4-22 15,-12 6-10-15,1-3-22 16,-7 7-7-16,0-1-31 16</inkml:trace>
  <inkml:trace contextRef="#ctx0" brushRef="#br0" timeOffset="29424.599">14122 8467 236 0,'28'0'88'0,"-28"0"-69"0,39 16 6 0,-36-13 0 16,15 6-7-16,0 0-1 15,24 1 2-15,-7 6 0 0,39-4-10 16,-14 4 3-16,50-1 4 0,-26-2-2 16,54-4 0-1,-29 1-6-15,68-7-3 0,-40 0-2 16,78-12-3-16,-56 2 1 16,81-11 1-16,-64 2-1 15,75-12 2-15,-64 9 4 16,67-6 6-16,-71 3-5 15,68-13 0-15,-68 10-4 16,54-22-1-16,-61 13-1 16,36-29 1-16,-57 16-2 15,42-13 2-15,-48 13-4 16,13 0 0-16,-39 7 1 16,11 2 2-16,-28 13-1 15,-14 0-1-15,-18 3 1 0,-14 6-1 16,-11 4 0-16,-10 2 0 15,-7 1-7-15,-7 3 0 16,-4 2-30-16,-7-2-11 16,-4 6-48-16,-10 0-21 15,0 0 4 1</inkml:trace>
  <inkml:trace contextRef="#ctx0" brushRef="#br0" timeOffset="30234.789">14270 8605 168 0,'0'16'63'0,"0"-16"-49"0,10 15 22 0,-10-12 7 15,8 7-4-15,-1-4 2 16,21 3-8-16,-4-5-3 0,33 11-16 16,-11-9 0-16,31 1 0 0,-17-1-5 15,57 0-3-15,-25-3-1 16,63 4 1 0,-35-1-3-16,60 0 0 0,-46 1-3 15,63-1-1-15,-49 0 3 16,75-3 1-16,-58-3-4 15,86-6 1-15,-71 3 2 16,88-16 3-16,-74 6 2 16,81-21 1-16,-77 6-4 15,84-10-1-15,-81 7-1 16,85-10-2-16,-82 6 1 16,93-5 1-16,-82 8-1 15,99-24 2-15,-92 15 0 16,103-40 3-16,-96 30-5 0,85-14-1 15,-92 18 0-15,64-10 2 16,-81 16-1-16,31 1-1 16,-56 5 1-16,-4 4-1 15,-42 9-11-15,-21 0-5 16,-21 6-12-16,-22 4-3 16,-10-1-5-16,-14 7-3 15,-10 0-18-15,-12 2-9 16,-3 1-37-1</inkml:trace>
  <inkml:trace contextRef="#ctx0" brushRef="#br0" timeOffset="32352.452">12368 11778 228 0,'0'-16'88'0,"4"16"-69"0,-4-9 24 0,0 6 5 16,0-4-3-16,3 4 0 15,1-3-9-15,0 3-3 16,-1-3-18-16,-3 12 2 0,4-3 3 16,-4 16-5-16,0 9 0 0,0 16-7 15,0 9-3-15,0 7 0 16,0-4-1-16,0 7-2 15,0 0 1 1,3 3-2-16,1-7-1 0,-1 4 1 16,1-13-1-16,-1-9 0 15,1 3 0-15,-1-16-20 16,-3-6-7-16,0-3-26 16,0-7-11-16,0-6-21 15,0-12-10-15,0-3-25 16</inkml:trace>
  <inkml:trace contextRef="#ctx0" brushRef="#br0" timeOffset="32638.793">12090 12167 244 0,'-4'0'93'0,"4"0"-72"0,4-3 16 0,-1 3 2 16,8 0-1-16,3-4 2 16,11 1-9-16,6 0-2 15,5-3-16-15,2 3-6 0,8-3-2 16,7 6-3-16,7 0 1 16,7 0-2-16,0 0 2 15,-3 0-2-15,-8 0-1 0,-3-4-6 16,-7-2-4-16,-4 6-36 15,-6-3-15 1,-8-3-88-16</inkml:trace>
  <inkml:trace contextRef="#ctx0" brushRef="#br0" timeOffset="33042.619">13010 11562 272 0,'4'-10'101'0,"0"7"-78"0,3 0 11 0,-4 3 1 16,1 3-6-16,-1 3 3 15,4 10-9-15,0 3-2 16,-3 6-12-16,-1 6-3 0,1 13 0 16,-1 16 1-16,-3 9 1 0,4 0-4 15,-1 3-1-15,1-9-1 16,-1-1-2-16,5 1 1 15,-1-3 1 1,0-4-19-16,3 0-8 0,1-12-31 16,-1-9-15-16,1-13-70 15</inkml:trace>
  <inkml:trace contextRef="#ctx0" brushRef="#br0" timeOffset="33343.848">13589 11759 288 0,'18'-16'110'0,"-11"13"-86"0,0-3 7 0,-7 12-4 16,0-3-2-16,0 7 4 15,-4 6 0-15,-3 5 0 16,-7 14-16-16,-4 9-1 0,-6 12-1 15,-4-6-4-15,-1-2-2 16,5 5-2-16,-1-9-3 16,4 3 1-16,3-6-1 15,4-4-9-15,3-9-2 16,4 4-36-16,0-13-14 16,4-4-18-16,-1-9-6 15,4-6-33 1</inkml:trace>
  <inkml:trace contextRef="#ctx0" brushRef="#br0" timeOffset="33587.012">13384 11794 316 0,'0'-16'118'0,"0"16"-92"0,4-3 6 16,-4 3-4-16,3 3-12 15,1 3-1-15,3 7-1 16,0 9 2-16,0 9-9 15,0 16 0-15,4 0 3 0,3 0-6 16,4-6 0-16,-1 0-2 16,4-4 1-16,1-8-4 0,-1 2 0 15,0-9-19 1,-4-3-7-16,1-7-26 0,-4-6-11 16,0-6-76-1</inkml:trace>
  <inkml:trace contextRef="#ctx0" brushRef="#br0" timeOffset="33974.722">13765 11289 288 0,'0'-13'107'0,"4"13"-83"0,7-3 2 0,-8 0-6 0,4 0 4 16,0 0 5-16,4 0 2 15,-1-1 1-15,8-2-17 16,-4 12 0-16,0 1-1 0,-3 5-1 16,-4 10 2-16,-4 10-6 15,-3 5-3-15,0 13 1 16,-3-6 0-16,-1-3-1 16,-3 0 1-16,4-4-4 15,-1-2 0-15,1-7-1 16,3 0-2-16,0 1-2 15,3-11 1-15,1-2 1 16,6-7 2-16,8 1-1 16,10-10-1-16,4 0 1 15,3-3-1-15,0-4-3 16,-6 7 2-16,-5-3-37 16,-6-3-16-16,-4 6-33 0,-7 6-13 15,-7-3-41 1</inkml:trace>
  <inkml:trace contextRef="#ctx0" brushRef="#br0" timeOffset="34800.541">13046 9505 208 0,'-7'-16'79'0,"0"13"-61"15,0-3 10-15,3 6 0 0,-3-3-3 16,3-1 2-16,4 4-9 16,0 0 0-16,0 7-11 15,0 2 9-15,4 10 4 0,3 9 5 16,0-3 2-16,0-3-8 15,4 19-1-15,-1-10-9 16,1 41-3-16,-1 35 1 16,-2-10 0-16,-5 3 3 15,-3 1 4-15,0 5-6 16,-3-8-2-16,3-14-3 16,3-12 0-16,1-9 0 15,3-13 1-15,0-3-2 0,0-12-2 16,0-4 1-16,0-6 1 15,-4-6-1-15,1-3-1 16,-4-4-17-16,0-2-6 16,0-4-31-16,0-6-10 15,0 0-93 1</inkml:trace>
  <inkml:trace contextRef="#ctx0" brushRef="#br0" timeOffset="36002.778">8604 13283 160 0,'11'-6'63'0,"-8"6"-49"0,4-3 14 0,-3 3 2 16,3 0-4-16,0 3 2 16,7-3-7-16,4 0-1 15,-1 6-11-15,-2-3 6 0,13-3 2 16,-7 0-3-16,21 0 0 16,11 0-4-16,0 0-1 15,11-9-1-15,-4 6 2 16,-15-4-1-16,33-2 0 15,-14 3-1-15,52-7 2 16,-24 4-1-16,66-7 0 16,-38 3-5-16,92-8-1 0,-53 2-1 15,109-13 1-15,-74 10 7 16,113-18 3-16,-88 8-6 16,130-12-2-16,-106 10-5 15,145-13-1-15,-120 19 1 16,135-10 2-16,-128 13-1 15,155-3-1-15,-137 9 3 16,144-6 0-16,-144 6-4 16,155 0 1-16,-141 7 0 15,173-1 0-15,-163 7 0 16,160 3 0-16,-163-4 2 16,158 17 1-16,-158-7-4 15,173 6-1-15,-166-2 3 16,152 2 1-16,-156-3 2 0,156 1 2 15,-155-4-3-15,172-3-2 16,-165 0 0-16,130-7-1 16,-145 4 0-16,113-3 2 15,-133 0-1-15,62 0 2 16,-101 2-4-16,14-2-2 16,-71 3-18-16,3-3-7 15,-49-1-12-15,-17 4-5 16,-29-3-17-16,-10 3-9 15,-22-3-45 1</inkml:trace>
  <inkml:trace contextRef="#ctx0" brushRef="#br0" timeOffset="37651.791">15399 11596 272 0,'7'-16'101'0,"0"10"-78"0,0 3 6 0,-7 3-2 16,3 0-6-16,1 3-1 16,0 3 1-16,-1 4-1 15,1 9-11-15,-4-1 1 0,0 14 3 16,0 5-7-16,0 7-3 16,0 10-2-16,0 2-1 0,0 7 0 15,0-10 2-15,3-6-1 16,-3 3-1-16,0-9-24 15,0-6-9-15,0 2-25 16,-3-9-9-16,-1 1-59 16</inkml:trace>
  <inkml:trace contextRef="#ctx0" brushRef="#br0" timeOffset="37907.621">15180 11928 244 0,'4'-3'93'0,"6"6"-72"0,11-3 14 0,-10-3 2 16,10-3-4-16,18-3 3 16,14-4-16-16,7 4-4 15,0-1-10-15,-4 10-4 0,-3 0-1 16,-4 0-1-16,-3 0 2 15,0 10-3-15,0-4 0 16,0-3-32-16,0 3-13 16,-4-6-94-1</inkml:trace>
  <inkml:trace contextRef="#ctx0" brushRef="#br0" timeOffset="38432.56">16365 11283 220 0,'7'-10'85'0,"-7"7"-66"0,4-3 14 0,-4 3 4 16,0-1-6-16,0-2 2 16,0 6-4-16,0-3 0 15,0-3-16-15,0 6-1 0,0 9 1 16,3 1-1-16,-3 8 3 15,0 17-2-15,0 15 0 16,0 10-1-16,0-1 2 16,0 4-3-16,0 0-1 15,0 18-6-15,4-2-1 16,0-4-3-16,-1-6-3 16,1-10-1-16,-4-8 3 15,0-4 0-15,0-10 3 0,0-5 1 16,3-7 1-16,1-7-2 15,-1-5-2-15,4-4 1 16,0-2 1-16,4-4-34 16,-4-3-13-16,0-3-44 15,0-4-19-15,0-5-28 16</inkml:trace>
  <inkml:trace contextRef="#ctx0" brushRef="#br0" timeOffset="39513.618">17226 11537 224 0,'11'-22'85'0,"-4"9"-66"0,0 4 8 0,-4 5 0 15,1-2-3-15,-1 3 1 16,-3-3 1-16,0 6 1 16,-3 9-14-16,-4 1 3 0,0 12 2 15,-4 0-2-15,-3 6 1 16,-4 6-5-16,-3 4-2 15,-3 15-4-15,-5 0 1 16,-2 13-2-16,-1-6 2 16,0-1-4-16,0-8-2 15,4-7 0-15,0-1-1 16,3-8 0-16,4-7 0 16,3 3 0-16,4-9 0 15,4-3 0-15,-1-3 0 16,4-7-36-16,0-2-15 15,7-7-27-15,0-4-12 0,4-5-33 16</inkml:trace>
  <inkml:trace contextRef="#ctx0" brushRef="#br0" timeOffset="39842.16">16912 11533 256 0,'0'-31'96'0,"4"22"-75"0,3-4 8 16,-4 7-1-16,1 6 0 0,-1 0 6 15,4 9-8-15,4 10-3 16,0 9-13-16,-1 0 2 0,1 4 2 16,-1 5-1-16,-3 4 2 15,0 9-8-15,4 7-2 16,0-1-3-16,-1 1 1 15,1-7-2-15,-1-6-1 16,1-3 1-16,0-7 1 16,-1-6-1-16,1-3-1 15,-1-6 1-15,-3 0-1 16,0 0-36-16,0-10-13 16,0-6-211-1,4-6 102 1</inkml:trace>
  <inkml:trace contextRef="#ctx0" brushRef="#br0" timeOffset="40744.131">18380 11524 260 0,'14'-31'96'0,"-14"31"-75"0,17-29 14 0,-17 26 3 16,8-3-7-16,-1 0-1 16,3-1-1-16,-3 1-1 15,4 12-15-15,-4 1 3 0,0 18 2 16,0 16-10-16,-3 6-2 15,-4 0 0-15,-4 12 1 0,-3 7-3 16,0 3-3-16,3-16 0 16,-3 13 1-1,0-9 1-15,0-7 1 0,0-6-5 16,0-7 1-16,0-2-2 16,0-7-2-16,0-3-46 15,0-3-19-15,-4-6-95 16,4-7-42-1,0 1 108-15</inkml:trace>
  <inkml:trace contextRef="#ctx0" brushRef="#br0" timeOffset="40985.97">18129 11778 280 0,'-10'0'107'0,"10"6"-83"0,7-3 4 0,0 0-4 15,7-3-3-15,11-3 2 16,17 0-4-16,14 0 1 16,4 0-11-16,0 0 1 0,0 0 1 15,0 0-6-15,-3-4-3 16,-4 7-1-16,-4 0-1 16,-3 0-16-16,-7 7-4 15,-1-7-32-15,-6 0-14 16,0 0-69-1</inkml:trace>
  <inkml:trace contextRef="#ctx0" brushRef="#br0" timeOffset="41271.309">19188 11283 304 0,'3'-4'112'0,"1"4"-87"0,3 7 11 16,-7-7 0-16,3 6-2 16,1 10 1-16,-1 12-3 15,-3 13-2-15,-3 18-17 16,-1-2 3-16,-6 8 2 0,-4 11-8 0,-1 15-1 16,5 0-5-16,-1-10-3 15,4-3 0-15,0-9 1 16,4-6-8-16,-1-6-1 15,4-7-42-15,-3-9-20 16,3-7-111 0</inkml:trace>
  <inkml:trace contextRef="#ctx0" brushRef="#br0" timeOffset="42456.272">10368 14299 224 0,'21'-60'85'0,"-14"42"-66"0,4-4 8 0,-8 15 0 0,1-2 4 15,0-1 3-15,-1 4 6 16,-3 3 2-16,0 0-22 16,-7 6-3-16,0 6 0 0,-4 10-3 15,-3 16 2-15,-10 18-3 16,-5 4 0-16,-6 8-3 16,-4 4 1-16,-3 19-8 15,3 6-2-15,4 0-1 16,0-12 0-16,3-4 0 15,4-6 0-15,-1-3 0 0,8-3 0 16,4-3 0-16,-1-10 0 16,0-9-9-16,4-6-4 15,4-10-26-15,-1-9-10 16,4-13-21-16,0-15-9 16,3-10-52-1</inkml:trace>
  <inkml:trace contextRef="#ctx0" brushRef="#br0" timeOffset="42787.375">9987 14355 240 0,'-7'-28'90'0,"7"16"-70"0,4-10 17 16,-1 12 2-16,1 1-12 15,-1 3-3-15,4 2-1 16,0 8 2-16,0 11-13 16,0 10 4-16,4 19 2 0,3 3-2 15,0 7 3-15,4 8-8 16,0 20-2-16,3 12-5 16,3-6-3-16,1-10 2 15,3-3 0-15,1-3-4 16,-1-3 1-16,0-9-2 15,-3-10-2-15,-4-9-35 0,-4-13-16 16,-2-9-36-16,-1-13-13 16,-7-9-18-1</inkml:trace>
  <inkml:trace contextRef="#ctx0" brushRef="#br0" timeOffset="43416.09">10569 13872 240 0,'0'-28'90'0,"4"19"-70"0,-1-10 8 0,-3 19 0 0,0-3-4 15,0 3 1-15,0 0-3 16,4 0 1-16,-1 0-13 16,1 0 10-16,6-6 3 0,8-4 0 15,7 1-2-15,10-1-3 16,7-2 1-16,4 2-4 16,-3 4 1-16,-5 3-9 15,1 3-2-15,-11 6 8 16,-3 10 3-16,-11 9-3 15,-7 6 0-15,-7 4-4 0,-7 3 0 16,-7-4-5 0,0 4-3-16,-4-10 0 0,1-3-1 15,-1-3 0-15,4-3 0 16,3-7 0-16,4 7 0 16,7-3-3-16,4-1 2 15,6 1 1-15,5 0 2 16,2-1-3-16,1 1-2 15,3-3 2-15,4 6 0 16,-1-1 1-16,1 7 2 16,-4 7-3-16,-3-1 0 15,-11 7 1-15,-4-4 2 16,-6-2 1-16,-8-4 1 16,-3 0-2-16,-3-3-2 0,-5 0 3 15,-2-3 0-15,-8-3-4 16,-3-3 1-16,-1-4-13 15,5-2-7-15,6-4-38 16,7-3-17-16,8-3-91 16,6 0-58-1,8-6 99-15</inkml:trace>
  <inkml:trace contextRef="#ctx0" brushRef="#br0" timeOffset="43926.839">11952 14180 216 0,'0'-22'82'0,"0"16"-64"0,-3-1 20 16,3 7 3-16,-4 0-10 15,4 0-1-15,0 7-8 16,4 5-2-16,-1 7-11 16,1 15 1-16,3 13 1 0,0 7 0 15,0 5 1-15,3-2-4 16,1 5 0-16,0 1-5 15,-1 9 0-15,1 0-1 0,-1-9-2 16,1-10-2 0,-1-9 1-16,-2-9-41 0,-5-10-17 15,1-9-87 1</inkml:trace>
  <inkml:trace contextRef="#ctx0" brushRef="#br0" timeOffset="44138.516">11628 14575 276 0,'14'0'104'0,"3"0"-81"0,29-6 12 0,-21 6 0 0,7-10-15 16,6 4-1-16,12 0-11 15,13-1-5-15,11 1-2 16,0 3-1-16,-3 3 2 0,-4 0-30 15,-3 0-11-15,6-6-97 16</inkml:trace>
  <inkml:trace contextRef="#ctx0" brushRef="#br0" timeOffset="44722.828">12605 13982 192 0,'-7'-12'74'0,"7"2"-58"0,3 1 12 0,-3 6-1 15,4-7 4-15,-1-5 4 16,8-4 0-16,3-3 1 16,7 0-19-16,4 0 5 0,7 6 2 0,3 7-4 15,0 3 1-15,4 15-6 16,0 13 1-16,-4 12 2 15,-3 7 3-15,-8 6-5 16,-13 0 1-16,-11 3-8 16,-7 19-1-16,-7 4-4 15,-4 2-1-15,-6-3-1 16,-1-6 1-16,-3-7-4 16,-1 7-2-16,1 0 4 15,4-3 1-15,6-7 0 16,11-3-2-16,10-12-2 15,8-9-1-15,7-10 2 16,6-13 2-16,4-9 0 16,8-6 2-16,6-4-2 15,7-5-1-15,1 2-2 16,-4-3-1-16,-4 7-36 0,-7-4-16 16,-3 4-25-16,-4 0-11 15,-3 2-54 1</inkml:trace>
  <inkml:trace contextRef="#ctx0" brushRef="#br0" timeOffset="45054.392">13698 14249 204 0,'-3'-10'77'0,"3"7"-60"0,0-3 17 15,0 6 4-15,0-3 2 16,0 0 3-16,-4 0-1 16,1-1 1-1,-8 14-20-15,-3 9-8 0,-4 15-3 16,-3 13 2-16,-7 3-8 16,-4 0-1-16,1 1-3 15,-1 2 1-15,4 3 0 16,3 1 1-16,4-1-5 15,3-9 1-15,4-3 0 16,3-9 2-16,1-7-36 16,3-6-17-16,3-7-21 0,1-5-8 15,6-13-47 1</inkml:trace>
  <inkml:trace contextRef="#ctx0" brushRef="#br0" timeOffset="45293.83">13388 14280 292 0,'-14'-47'110'0,"10"38"-86"0,4 2 2 0,0 7-5 15,4 4-8-15,-1 2 0 16,1 6-1-16,3 10 2 16,4 16-7-16,3 9 0 0,3 0 0 0,4 3-3 15,1 3-1-15,-1 7 3 16,3 9 1-16,-2 6-6 15,-1-6-2-15,0-12-16 16,0-10-6-16,0-13-17 16,0-9-7-16,1-18-85 15</inkml:trace>
  <inkml:trace contextRef="#ctx0" brushRef="#br0" timeOffset="45727.886">13808 13650 260 0,'-4'-16'99'0,"8"4"-77"0,10-4 15 0,-11 10 3 16,8-4-9-16,3-5 2 15,4 5-4-15,6 1 0 16,8-1-16-16,3 1-1 0,1 9 1 16,-1 6 2-16,-3-3 0 15,-4 13-1-15,-3-3 1 16,-4 9-4-16,-7-1 1 16,-7 5-5-16,-7 8 1 15,-7 10-5-15,-7 6 0 16,-7 3-1-16,-1-2 1 0,1-4-4 15,4-3 0-15,6-10-1 16,4-6 0-16,7-3 2 16,7-6 0-16,11-6-3 15,6-4 2-15,5-3 1 16,6-6 2-16,0 0-6 16,4-3 1-16,3-3-67 15,8-3-28-15,3-7-79 16</inkml:trace>
  <inkml:trace contextRef="#ctx0" brushRef="#br0" timeOffset="46270.309">15388 13706 236 0,'7'-37'88'0,"0"18"-69"0,7-3 11 16,-10 16 1-16,3-1-8 15,0 1 1-15,-3 3 0 16,-1 6 2-16,1 6-14 16,-1 7 0-16,-3 3 1 0,-3 19-3 15,-1 15 0-15,1 10-2 0,-1 6 0 16,1 3-4-16,3 0-3 16,0 12 0-16,3 1-1 15,1-6 0-15,3-14 2 16,3-8-14-16,1-13-7 15,-1-7-28-15,-3-12-12 16,0-9-79 0</inkml:trace>
  <inkml:trace contextRef="#ctx0" brushRef="#br0" timeOffset="46496.308">15208 14083 280 0,'4'-7'107'0,"3"14"-83"0,10-14 4 16,-9 7-4-16,6 7-12 15,3-4-2-15,12-3-3 16,9 0-2-16,12 0-3 16,3 0-2-16,3 0 1 0,-3 0-10 15,3 0-2-15,1 0-60 16,6-10-26-16,-3 1-14 15</inkml:trace>
  <inkml:trace contextRef="#ctx0" brushRef="#br0" timeOffset="46897.213">16055 13640 256 0,'-4'-15'96'0,"11"12"-75"0,11-10 3 0,-11 10-2 16,7-3-1-16,4-1 2 16,3-2 1-16,0 0 2 15,4 5-14-15,3-2 4 0,0 16 2 16,-3-1-4-16,-4 7 2 16,-7 6-3-16,-7 9 2 15,-7 13-4-15,-7 12-1 0,-3 4-2 16,-4 3 2-1,-4-1-5-15,-3-5-1 0,-4-4-4 16,4 10-3-16,0-4 4 16,3 4 1-16,8-7-3 15,6-8 1-15,4 2-2 16,7-13 0-16,7-8 2 16,7-4 0-16,8-10 2 15,9-5 1-15,-6-4-6 16,21-9 0-16,0-3-41 15,-4-4-16-15,-6-2-18 16,-4-4-7-16,-1 3-44 16</inkml:trace>
  <inkml:trace contextRef="#ctx0" brushRef="#br0" timeOffset="47213.611">17092 13869 316 0,'11'-34'121'0,"-8"24"-95"0,1 7-4 0,-4 3-10 16,-4 10-4-16,-3 5 5 15,-3 14 6-15,-8 5 5 16,-7 7-12-16,-7 6 2 0,-3 0 2 15,-4 6-6-15,1 7-1 0,2 6-5 16,5-7-3-16,2-5 0 16,8-4 1-16,4-10-6 15,2-5-1-15,5-10-36 16,3-6-13 0,3-7-5-16,4-5-2 0,4-10-65 15</inkml:trace>
  <inkml:trace contextRef="#ctx0" brushRef="#br0" timeOffset="47454.385">16739 14029 300 0,'-14'-9'112'0,"11"12"-87"0,-1 6 4 0,4-2-4 16,0 2-2-16,4 7 6 15,3-4-10-15,3 10-3 16,1 3-9-16,3 4-3 0,4 8 0 15,-1 10 0-15,4 3 0 16,4 1-2-16,0-4-2 16,0-7-8-16,-1-5-3 15,1-7-34-15,0-9-13 16,-1-10-60 0,1-12-56-16,3-13 63 15</inkml:trace>
  <inkml:trace contextRef="#ctx0" brushRef="#br0" timeOffset="48295.389">18101 13713 228 0,'-3'-32'88'0,"3"23"-69"0,0-1 17 0,0 10 3 16,0 0-10-16,0 7 0 15,3-4-7-15,1 16-2 16,-1 3-11-16,1 12 1 0,-1 16 3 16,1 7-5-16,-1 2 0 15,1 10-2-15,-4 3 1 16,3 7-4-16,1-1-2 15,-1-6 0-15,1-9-1 16,-1-13-3-16,1-6 0 16,-1-13-38-16,1-12-15 15,-1-13-89 1</inkml:trace>
  <inkml:trace contextRef="#ctx0" brushRef="#br0" timeOffset="48496.052">17861 14120 264 0,'-17'-3'99'0,"20"3"-77"0,11 0 4 16,-3 0 0-16,10 0-8 15,11-3-1-15,6 0-5 16,5 0-2-16,10-4-6 16,7 1-1-16,3 3 1 0,1-3-5 0,-8 6 1 15,-10-3-18-15,-7 3-8 16,-7-7-107-1</inkml:trace>
  <inkml:trace contextRef="#ctx0" brushRef="#br0" timeOffset="48775.446">18662 13606 300 0,'14'-31'112'0,"-3"18"-87"0,6-3 9 0,-10 16-4 0,0 0-3 16,0 0 1-16,-3 10-2 15,-4 9 1-15,0 12-15 16,-7 13-2-16,0 25 0 0,0 6-6 16,0 3-2-16,3 1-1 15,4 2-1-15,4 4 0 16,3 0 2-16,3-10-28 15,1-9-11-15,-4-13-31 16,0-9-10-16,0-13-64 16</inkml:trace>
  <inkml:trace contextRef="#ctx0" brushRef="#br0" timeOffset="50425.754">8700 13408 220 0,'3'-40'82'0,"-3"24"-64"0,0-3 11 0,0 13 2 0,-3 3-6 16,-1 0 0-16,0 6-2 15,1 12 0-15,-1 14-13 16,4 11 3-16,4 11 3 0,-1 5 5 16,1 29 2-16,3 15-1 15,0 13-2-15,0 25-8 16,0 12-3-16,0 1-5 16,0 24-1-16,0-15-1 15,0 7-2-15,0 2 1 16,1-19 1-16,2-18-3 15,-3-7 0-15,0 7 1 16,4-16 0-16,-4-19 0 0,0-12 0 16,0-13 0-16,0-9 0 15,0-7 0-15,0-6 2 16,4-6-1-16,-1-6-1 16,1-10-2-16,-1 0 1 15,5-12 1-15,-1-3 0 16,0-7 0-16,3 0 2 15,5-6-1-15,23-15-1 32,15-1 1-32,11 6-1 15,3-2 0-15,4-4 2 16,17 4-3-16,21-4 0 16,8 0 5-16,17 4 2 15,18-1 0-15,141-6 1 16,-8 1-4-1,-24 8 0-15,64-9-3 16,-25 10-1-16,-11-10 3 16,4 3 1-16,-14-2-1 15,17-7-2-15,-6 6 1 16,-5 0 1-16,15 3-1 16,-14 7 2-16,7 3-4 15,7 2 0-15,-18 4 1 0,15 0 0 16,-4 0 0-1,-11-3 0-15,21-3 0 16,-13-3 2-16,6-1-1 0,7 1-1 16,-17-7 3-16,7 13 0 15,0-6-1-15,-18 2-2 16,4 4-2-16,-25 3 1 16,4 0-1-16,-22 0 0 15,-3 0 2-15,-21 0 2 16,-25-6-1-16,0-3 2 15,-29 9-2-15,-23-4-1 16,-26 1 1-16,-14 3-1 16,-17 0 0-16,-15 0 2 15,-13 0-1-15,-11 0-1 16,-11 0 1-16,-7-3-1 0,-7-3 2 16,-3-4 1-16,-4-2-1 15,-3-4-2-15,-4-3 1 16,-4-6 1-16,1-3-1 15,-4 0-1-15,-7-16 1 16,0-12 1-16,-4-20-1 16,1 4 2-16,-1-3 0 15,0-19 1-15,-3-32 0 16,-3-2 0-16,-4-29-5 16,-1-22 1-16,-2-12 0 15,-1-16 0-15,-3 0 0 16,0 3 0-16,-8 23 0 15,-3 27 0-15,-13 10-3 16,-15 3 2-16,-4 28-28 16,7 19-13-16,8 12-33 0,7 7-14 15,20 0-67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7:45:21.77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9881 4062 280 0,'-3'-29'107'0,"3"17"-83"0,0-1 13 0,0 7-1 16,0-3-2-16,3-1 5 15,1 4 0-15,-1-7 1 16,4 4-22-16,0 3 7 0,1 2 5 16,-1 8 1-16,-4 5 2 15,1 10-14-15,-4 15-4 16,0 17-9-16,-4 11-2 16,1 4-2-16,-1-6 1 15,4-4-2-15,0-12-1 0,4 0-39 16,3-16-16-16,3-3-55 15,4-9-20-15,8-4-39 16</inkml:trace>
  <inkml:trace contextRef="#ctx0" brushRef="#br0" timeOffset="1364.153">22839 4071 212 0,'0'-9'82'0,"0"2"-64"0,3-2 18 15,-3 6 2-15,0-4 0 16,4-2 2-16,-1 0 2 15,1 2 3-15,-4-2-24 16,0 9 8-16,0-3 2 0,0 3-5 16,-7 9-1-16,-4 4-5 0,-3 9-3 15,0 12-7-15,-4 13-4 16,4 3-3-16,4 4 0 16,3-10-2-1,3-4 2-15,1-2-18 0,-1-10-4 16,-3 0-77-16,0 1-34 15,-4-7-39 1</inkml:trace>
  <inkml:trace contextRef="#ctx0" brushRef="#br0" timeOffset="2729.509">8580 4359 200 0,'-7'10'77'0,"3"-4"-60"0,4-3 8 0,0-3 2 15,4 0 1-15,-1-3 6 16,4-3-8-16,4-4-1 15,3 1-14-15,0-10 2 0,4 0 3 16,3 1-2-16,0-4 0 16,4 0-2-16,3 0 0 15,4-3 0-15,3-4 0 16,-3 7-2-16,3-3-1 16,0 3-5-16,0-3-1 15,8-3 1-15,6-3 0 16,8 3 0-16,6-7 0 15,4-3-5-15,-3-5 1 0,3 2 0 16,10-6 0-16,11 0 0 16,8 9 0-16,-1-3 0 15,14-6 0-15,15 7 2 16,3-8 1-16,0-8-4 16,14-4 1-16,-4 4-2 15,-6 3 0-15,10-1 2 16,4 11 0-16,-8 2-3 15,11 0 2-15,15 3 1 16,-12 1 2-16,26-1-1 16,-1 4 2-16,15-10-4 15,6 9 0-15,1-2 1 16,56 2 2-16,-35 10-3 16,6 0 0-16,-20 16 1 15,0 2 0-15,3 14-3 0,-11-4 2 16,11 6 1-16,-17 13 2 15,3 3-1-15,-7 3 2 16,-25 10-2-16,-7 3-1 16,-3-4 1-16,-25 7 1 15,-28 6-1-15,-22 1-1 16,-17 11-2-16,-10-8-1 16,-11-1 4-16,-8-3 3 15,-6-3-3-15,0-6-3 16,-4-4 1-16,-3-5 2 15,-1-4 0-15,1-3-1 0,0 0 1 16,-4 3 1-16,0-9-1 16,-4 0 2-16,-3-3-2 15,0-1 2-15,0-2-2 16,-3-4-1-16,0-2-19 16,-1-1-10-16,4-3-10 15,0 0-1-15,-3-3-38 16,3 3-16-16,0 0-24 15</inkml:trace>
  <inkml:trace contextRef="#ctx0" brushRef="#br0" timeOffset="3902.445">8495 4560 208 0,'18'-12'79'0,"-15"5"-61"0,8-2 1 0,-8 9-1 16,1-3-3-16,3-4 0 16,0-2-1-16,3 0 1 15,1-1-8-15,7-2 5 0,3-4 1 16,7-3-2-16,11-6 1 15,7-3-3-15,3-13 2 0,8 0-4 16,-5-3 1-16,5 4-1 16,10-10 1-1,14 6-4-15,0 0-1 0,4-3-1 16,3-7 1-16,14-5 0 16,8-7 1-16,-8 10 0 15,4-10 2-15,14 9-5 16,0-2-1-16,0 5 2 15,3-8 3-15,18-7-2 16,-3-7 0-16,14 11-1 16,13 2-2-16,1 3 1 15,25-12 1-15,-1 6-1 16,18-12 2-16,0 6-4 16,25-3 0-16,-3 12 1 15,24 0 2-15,3 4-3 16,15-4 0-16,21 10 1 0,-4-13 0 15,21 9 2-15,22 1 1 16,56 3 1-16,-25 12 2 16,4 9-1-16,-3 4 2 15,-22 16-4-15,3 5-2 16,8 7 0-16,-14 7-1 16,-15 15 2-16,15 6 1 15,-25 16-1-15,-18 9-2 16,-10 3-2-16,-21 4 1 15,-15-4-1-15,-17 13 0 16,-28 10 2-16,-1 12 2 16,-27-3-3-16,-22-4-2 0,-21 4 2 15,-7 19 0-15,-18-1 3 16,-20-9 1-16,-22-6-4 16,-18 3-1-16,-17 10 3 15,-15-13 3-15,-6-16-1 16,-4-3-2-16,-4-18 2 15,5-1 0-15,-1-22-4 16,3-3 1-16,4-9-27 16,0-6-9-16,1-7-121 15</inkml:trace>
  <inkml:trace contextRef="#ctx0" brushRef="#br0" timeOffset="5043.84">8721 4253 184 0,'21'-19'68'0,"-4"13"-52"0,15-23 14 0,-18 20 4 0,11-7-6 16,3-2 0-16,8-1-6 15,6-9-4-15,11 2-10 16,17-5 1-16,11-3 4 0,4-10-1 16,7-10 1-16,17-8-5 15,8 5-3-15,-4-2-2 16,17 2 0-16,11-12 0 15,4 0 1-15,21-19-5 16,6 1 1-16,8 2 2 16,14 0 3-16,4-2 0 15,17-7 0-15,0-7-3 16,18 7 1-16,-3 6-2 16,16-3 2-16,8-6-2 15,8-3-1-15,20 12-2 16,-4 3 1-16,15 7 1 15,28-4 0-15,11-2 2 0,-1 5 1 16,19 7-1-16,20 13-2 16,11 5 3-16,4 14 0 15,-1 8-1-15,8 10 1 16,10 7-2-16,18 12 2 16,10 3 0-16,8 12 3 15,6 16-1-15,4 19 0 16,67 22-1-16,-42 10 0 15,-39 2-2-15,-21 10-2 16,3 25-2-16,-7 6 1 16,-14 1 1-16,-28 18 2 15,-14 9-3-15,-14-12 0 0,-47 19-1 16,-9-3 0-16,-47-10 4 16,-39 0 3-16,-20 0-4 15,-25-21-1-15,-33-10-2 16,-23 3 0-16,-19-3 2 15,-13-13 2-15,-11-9-1 16,-4-13 2-16,-7-12-2 16,1-10-1-16,3-9-43 15,-22-18-19-15,-2-7-88 16</inkml:trace>
  <inkml:trace contextRef="#ctx0" brushRef="#br0" timeOffset="11906.782">9384 7627 208 0,'14'-29'79'0,"-10"20"-61"0,3-7 12 16,-7 10 4-16,3-3-3 15,1-1 4-15,-1-2-4 16,-3-1 1-16,0 1-18 0,0-1 3 0,0-3 1 15,-3 7-4-15,-1 0 2 16,-3 2-5-16,0-2-1 16,0-1-4-16,-4 1 1 15,-3 0-2-15,-3-1 0 16,-5 1 1-16,-6-1 1 16,-4 4-6-16,-3 3 0 15,-4-3 3-15,1 12 5 16,-1 0-7-16,-4 4-1 15,1 2-1-15,-4 4 2 16,0 9-3-16,4 6 0 16,7-6 1-16,-4 19 0 15,7 0-3-15,4-3 2 16,10 3 1-16,8-3 0 16,10-4-3-16,7 1 2 15,10 0 1-15,12 2 2 16,2 1 3-16,5 0 2 15,3-13-1-15,-1 0 1 0,1-12-2 16,7-7 0-16,3-9-1 16,1-6 2-16,-1-7-3 15,1-5 0-15,-5-4 1 16,-6-3 0-16,0-7-2 16,-7-2-2-16,-4 2 1 15,-7-2 1-15,-3-4-1 16,-8-2-1-16,-3 5 1 15,-3 1-1-15,-4 2 0 16,0 7 2-16,0 3-3 0,0 7 0 16,-4 5 1-16,4 10 2 15,-3 10-1-15,-1 8 2 16,4 11-2-16,-3 5 2 16,3 7 7-16,-4 9 5 15,1 13-3-15,-1 24 1 16,1 11-6-16,-1-4 1 15,1 15-5-15,-1 14 0 16,1-10-1-16,3-10 1 16,0-6 0-16,0 1 1 15,0-11 0-15,3-11 0 16,1-7-2-16,-1-16-2 16,1-12 1-16,-1-7-1 15,1-9 0-15,-1-6 0 16,1-10 2-16,-1 1 1 15,1-1-8-15,-4-9-2 0,3-9-42 16,1-1-18-16,3 1-32 16,4-13-11-16,3 0-51 15</inkml:trace>
  <inkml:trace contextRef="#ctx0" brushRef="#br0" timeOffset="12265.693">10199 8034 332 0,'0'0'126'0,"-7"10"-98"0,-4 8 10 0,4-5-1 15,-3 12-3-15,-5 3 1 16,-2 10-7-16,-4 3-3 16,-1 3-14-16,-2 9-2 0,-4 13 1 15,3 9-6-15,0-6 0 16,0 3-2-16,1-9-2 16,-1-1 1-16,7-8 1 15,1-1-3-15,3-6 0 16,3-12-4-16,1-1-1 15,2-9-37-15,1-6-16 0,0-10-17 16,0-9-3-16,4-3-67 16</inkml:trace>
  <inkml:trace contextRef="#ctx0" brushRef="#br0" timeOffset="12566.485">9747 8260 264 0,'-17'-50'101'0,"17"25"-78"0,3-7 11 0,1 23-1 16,-1 0-3-16,4 2 4 15,4 14-1-15,3 5 2 16,7 10-19-16,0 6 4 0,0 7 1 16,1 5-3-16,-1 14 0 15,0 15-8-15,-3 3-4 16,3-6-1-16,0 0-1 15,0-16-2-15,4 3-2 16,3-12-2-16,4-10 1 16,-8-6 1-16,-2-6 2 15,-5-3-14-15,-3-4-7 16,-3-5-37-16,-4-7-16 16,-3-4-97-1</inkml:trace>
  <inkml:trace contextRef="#ctx0" brushRef="#br0" timeOffset="13255.801">10333 7313 256 0,'7'-9'96'0,"-7"5"-75"0,3 1 14 0,-3 3 3 16,0 0-5-16,0-3 3 16,0 0-7-16,4 0-1 15,3-3-15-15,0-4 1 0,4-2 2 16,-1-1-4-16,8-3 1 15,0 7-2-15,3 0 1 16,3-1-2-16,5 10-1 16,-1 7 3-16,0-4 3 15,-3 6 0-15,-8 7 4 16,-6-4-2-16,-7 4-1 16,-12 0-6-16,-6 2-2 15,-3 1-4-15,-1 0-3 16,-3 0 0-16,7-3-1 15,3-4 0-15,1 4 2 16,-1 3-3-16,4-4-2 0,3 1-1 16,4-3 3-16,4 5 0 15,7 1 1-15,3 3 0 16,7 0 2-16,7 3-3 16,4 3 0-16,3 7 1 15,4-1 0-15,-4-2 0 16,-3-1 0-16,-7-3 4 15,-8 0 5-15,-6-2-1 16,-4-1 1-16,-11-3-5 16,-6-4-3-16,-11 7 0 15,-11-6 1-15,-7 3-1 16,0-3 2-16,-3-3-4 0,0-4 0 16,-1-2 1-16,4-7 0 15,4-3-22-15,7 0-8 16,3-3-29-16,11-4-10 15,7 4-35-15,4-3-13 16,-1 6-33 0</inkml:trace>
  <inkml:trace contextRef="#ctx0" brushRef="#br0" timeOffset="14249.636">10901 8370 244 0,'3'-3'93'0,"-3"3"-72"0,4-4 16 0,-4 1 4 16,3 0-7-16,1 0 3 15,3 0-8-15,0 0-1 16,4 0-15-16,3 3 3 0,10 0 2 16,15-4 1-16,14 1 3 15,7 0-10-15,7-3-2 16,11-3-4-16,17-1-1 15,4-2-3-15,-4-4-2 16,-7 6 1-16,-7 1 1 16,-7 6-1-16,-6 3-1 15,-9 0 1-15,-9 3 1 0,-11 3-1 16,-11 4-1-16,-10-1-6 16,-8 1-4-16,-6-1-30 15,-4 0-11-15,-7 1-9 16,-8-4-2-16,-2 0-60 15,-1 1-47 1,-3-4 66-16</inkml:trace>
  <inkml:trace contextRef="#ctx0" brushRef="#br0" timeOffset="14576.16">11529 7674 264 0,'7'-22'101'0,"-4"19"-78"0,8 3 13 0,-8 3 2 16,5 6-2-16,2 4 0 16,1 9-6-16,-4 3-4 15,-4 6-14-15,-3 13 3 0,-3 19 5 16,-4 21-7-16,-4 4 0 15,1 0-5-15,-1 9-3 16,4 10-2-16,0-7-3 16,7-12 1-16,3-10-1 15,4-12 0-15,8-3 2 16,-1-16-17-16,3 0-6 0,1-13-39 16,3-9-16-16,0-9-84 15</inkml:trace>
  <inkml:trace contextRef="#ctx0" brushRef="#br0" timeOffset="15295.342">13056 7830 184 0,'25'-31'71'0,"-18"15"-55"0,4-6 9 0,-8 13 1 15,1-4 7-15,-1-2 4 16,1-1-4-16,-4-3 0 16,0 0-19-16,0 1 7 0,-4-7 3 15,1 6 1-15,-4-3 0 16,0 3-6-16,-8 3-1 15,-2 4-6-15,-8 2-2 16,-3 7 0-16,-4 6 1 16,-3 10-1-16,-4 9-1 15,-10 9-3-15,-11 7-1 16,-7 3-1-16,0 6 0 0,7 3 0 16,0 13 0-16,10 12 2 15,4 9 3-15,1-2-2 16,6-1-2-16,7 7 0 15,11 6-1-15,10-6-2 16,11-13-2-16,11-9 3 16,7-12 2-16,10-11 0 15,14-5 0-15,18-13-1 16,7-9 2-16,4-10 3 16,-4-6 2-16,3-9-3 15,4-10 0-15,0-13-3 0,0-8 2 16,-6-1-4-16,-16 0-2 15,-13 4 2-15,-14 2 0 16,-14 4-1-16,-19 6 1 16,-20 3-4-16,-14 3 0 15,-4 0 1-15,-7 10 0 16,-7 9-3-16,-3 9 0 16,-4 0 2-16,3 17 0 15,8 5-2-15,10 10 0 16,11-4 2-16,6 4 2 15,12-6-5-15,10-7 1 16,10-6-19-16,15-3-8 16,14-1-20-16,3-15-6 15,4-6-30-15,6-15-12 16,5-1-54-16</inkml:trace>
  <inkml:trace contextRef="#ctx0" brushRef="#br0" timeOffset="15627.098">13758 8053 244 0,'39'-69'93'0,"-21"50"-72"0,6-3 14 0,-16 19 0 15,-5 0-3-15,1 3 3 16,-4 6-2-16,-4 7 2 15,-3 9-19-15,-11 9 6 0,1 7 5 16,-4 6-4-16,-8 0 1 16,-2 3-11-16,-5-4-5 15,-2 1-8-15,-1 3 0 16,3 4 2-16,5-1 1 16,2-3-4-16,8-7 1 15,4-2-2-15,3-3-2 16,-1-10-24-16,5-6-11 15,3-10-24-15,0-3-9 16,10-12-82 0</inkml:trace>
  <inkml:trace contextRef="#ctx0" brushRef="#br0" timeOffset="15911.706">13413 7975 344 0,'3'3'129'0,"1"9"-100"0,6 16 9 16,-3-9-3-16,0 10-14 15,4 8-1-15,0 4-4 16,3 0 3-16,3-1-11 16,1-2-2-16,3 6-2 0,4 0-2 15,-1 0 1-15,5 0-2 0,-1-7-1 16,-3-2 3-16,-1-7 0 15,-3-3-4-15,1-6 1 16,-5-7-33-16,-3-2-15 16,1-7-20-16,-5-6-8 15,1-7-69 1</inkml:trace>
  <inkml:trace contextRef="#ctx0" brushRef="#br0" timeOffset="16408.93">14055 7068 276 0,'21'-28'104'0,"-21"28"-81"0,28-22 16 15,-24 19 3-15,6-3-10 16,1 0 1-16,6-7-5 16,-2 10 0-16,6-3-16 15,-4-4 0-15,12 10 1 0,-5-3-1 16,15 6 3-16,-7-3 1 16,3 19-1-16,-3 0 4 15,-11 18 2-15,-3-5-2 0,-22 15-2 16,1-9-9-1,-19 12-3-15,5-3-3 0,-11 9-2 16,3-9 1-16,-7 13 1 16,7-10-3-16,1 3 0 15,3-9 1-15,10-6 0 16,11 12 0-16,7-16 2 16,11-9-1-16,6-9 2 15,12 0 0-15,6-7 1 16,4-6-2-16,-4 7-2 15,-7-4 1-15,-3 0-1 16,-7-3-47-16,-4 1-20 16,-3-4-76-16,-4-7-32 15,0-5 26 1</inkml:trace>
  <inkml:trace contextRef="#ctx0" brushRef="#br0" timeOffset="17864.9">14831 8260 228 0,'-21'3'85'0,"17"-3"-66"0,4 0 10 16,0 0-1-16,0 0-1 15,0 6 21 1,11-3-7-16,6-3-21 15,8-3 2-15,10-3 1 0,11 3-3 0,4-6 0 16,-1-1-11-16,0 4-3 16,8 0-4-16,3 2-2 15,3 4 1-15,1 4 1 16,-1-1-1-16,-3 0-1 16,-7 3 1-16,-3-3-1 15,-5-3-27-15,-6 7-9 16,-11-7-50-16,1-7-20 15,-8 4-27 1</inkml:trace>
  <inkml:trace contextRef="#ctx0" brushRef="#br0" timeOffset="18583.746">15886 7357 192 0,'-11'-22'71'0,"11"16"-55"0,-4-7 20 16,4 10 4-16,0 0-7 16,0 0 0-16,0 0-7 15,8-1-2-15,2 1-13 16,11-3 7-16,4 0 4 0,-4 0-2 15,18-4 0-15,-7 1-2 16,28-1-2-16,-11 1-4 0,29 9 0 16,-15 0-1-16,8 6 3 15,-11-3-3 1,-7 7 1-16,-11-1-1 0,-10 7 3 16,-8-4-5-16,-17 10-1 15,1-3-4-15,-26 9-3 16,4-6 0-16,-18 13-1 15,4-7 0-15,0 3 0 16,3-2-3-16,7 2 0 16,4-9 2-16,7 3 2 15,11 3-2-15,6-9 0 16,-3 0 1-16,18 0 0 16,14 6 0-16,0 0 2 15,-1 3-1-15,1 3-1 16,3 1 1-16,4 2-1 15,4 13-3-15,-1 16 2 16,1-4 1-16,-8 1 2 16,-7-10-1-16,-7 4 2 0,-6-11-4 15,-12-5 0-15,-6 3 3 16,-11-7 3-16,-11-5 2 16,-14-1 1-16,-7 0 0 15,-3-3 0-15,-4-6-7 16,-10-3-2-16,-15-4 2 15,-6-3 3-15,2 7-3 16,8-6-1-16,7-7 0 16,8 3 0-16,9-3-3 0,8 3 2 15,7 1-23-15,7 2-10 16,10 0-15-16,7-2-5 16,12-4-20-16,6-6-5 15,17-4-62 1</inkml:trace>
  <inkml:trace contextRef="#ctx0" brushRef="#br0" timeOffset="18959.257">17971 7561 288 0,'21'-25'107'0,"-21"25"-83"0,10-7 2 16,-10 7-6-16,0 0 2 15,0 0 4-15,-14 10 1 16,4-1 1-16,-22 19-15 16,7-6 1-16,-17 16 0 0,7-7-3 15,-15 16 1-15,11-9-5 16,-17 22-2-16,-22 24-5 15,1 4 0-15,10-16 0 16,10-9 2-16,11 0-3 16,8-10 0-16,9-6 3 15,5-6 1-15,6-7-4 16,4-6-1-16,3-6-28 0,1-6-12 16,3-3-23-16,3-7-8 15,8-6-66 1</inkml:trace>
  <inkml:trace contextRef="#ctx0" brushRef="#br0" timeOffset="19306.267">17410 7696 184 0,'10'-63'71'0,"-6"38"-55"0,-1 0 20 0,-3 18 6 0,0 1-6 15,0 6 2-15,0 6-2 16,0 10 2 0,0 9-21-16,0 13 10 0,4-4 6 0,3 1-4 15,7 9-2-15,4 0-7 16,3 9-2-16,3 6-2 16,1 10 0-16,3-3-6 15,1-6-4 1,9 3-6-16,1-10 0 0,0 0 2 15,0-3 1-15,-4 0 1 16,-7-6 0-16,-3-6-5 16,-7-13 1-16,-4 0-35 15,-7-12-17-15,-4-4-46 16,-3-3-18-16,-3-6-32 16</inkml:trace>
  <inkml:trace contextRef="#ctx0" brushRef="#br0" timeOffset="20523.995">11381 10229 196 0,'3'3'74'0,"1"0"-58"0,-1 0 16 15,1 1 2-15,3-1 3 16,3-3 2-16,4 0-2 15,4-3 0-15,10-1-20 16,11 1 5-16,11-3 5 0,2-3-6 16,1-4-2-16,4-3-9 15,-1 7-2-15,4-4-4 16,0 4-3-16,0 0 0 0,-3 5 1 16,-8 4-1-16,-7 4-1 15,-6 2-2-15,-8 0 1 16,-3 0-23-16,-8 7-10 15,-6-7-15-15,-4-3-5 16,-7 7-42-16,-7-10-15 16,-4 0 9-1</inkml:trace>
  <inkml:trace contextRef="#ctx0" brushRef="#br0" timeOffset="20881.536">11860 9687 244 0,'4'-35'90'0,"-1"13"-70"0,5-6 17 0,-5 19 4 0,1-4-11 16,-1 4 11-1,1 18-8-15,-1 10-17 16,-3 12-1-16,0 7-1 0,0 9-3 16,0 16-1-16,4 15 0 15,-1 3 1-15,1 1-3 16,-1-1-3-16,1 1-5 16,3 3 0-16,0-7 0 15,0-9 2-15,0-13-1 0,0-2-1 16,4-13-17-16,-1-10-6 15,1-6-31-15,3-6-13 16,0-10-81 0</inkml:trace>
  <inkml:trace contextRef="#ctx0" brushRef="#br0" timeOffset="21557.388">12912 9495 200 0,'10'-28'74'15,"-10"19"-58"-15,4-10 16 0,-4 19 2 0,0-10-4 16,-4 1 0-16,1 0-6 15,-1 6-1-15,1-4-12 16,-1 1 2-16,1 3 3 0,-4 0-2 16,0 3 0-16,-1 6-4 15,-2 7-1-15,-4 5-5 16,-4 17-3-16,-3 6 2 16,-7 2 2-16,-11 11 2 15,-3-1 3-15,-8 10-1 0,1 15 0 16,6 7-3-16,5-4 1 15,9-2-2-15,12-7 0 16,6 0-3-16,8-3-2 16,13-6 3-16,11-7 0 15,15-9-1-15,10-6 1 16,-1-10-2-16,1-9 2 16,0-6-2-16,0-10 2 15,3-9 2-15,8-10 2 16,-1-5-6-16,-3-11 0 15,-3 1 1-15,-5 3 1 16,-9-3-1-16,-8 3-2 16,-10-3 3-16,-11 6 0 15,-11 0-4-15,-13 0 1 0,-15 3 0 16,-7 3 0-16,-3 7 0 16,-1 9 2-16,-3 6-3 15,4 7 0-15,0 6 1 16,6-1 0-16,8 4-3 15,7 0 2-15,7-3 1 16,10 3 0-16,8-6-3 16,10-7 2-16,7-6-28 15,7-6-10-15,8-6-19 16,13-1-6-16,4-2-82 16</inkml:trace>
  <inkml:trace contextRef="#ctx0" brushRef="#br0" timeOffset="21857.059">13758 9787 324 0,'0'-16'123'0,"-3"10"-95"0,-4 3 0 0,3 6-6 15,-6 0-4-15,-4 7 3 16,-8-1 0-16,-6 16-1 15,-4 9-10-15,-6 17-4 0,-1 2-2 16,0 7-2-16,4-4 1 16,3-3-2-16,4 1 2 15,3-1-4-15,7-6 0 0,4-3 1 16,4-7 0-16,3-2-22 16,3-7-10-1,4-6-24-15,0-3-10 0,0-10-68 16,4-6-39-1,-1-6 83-15</inkml:trace>
  <inkml:trace contextRef="#ctx0" brushRef="#br0" timeOffset="22127.68">13420 9743 312 0,'-7'-13'118'0,"7"20"-92"0,3-4 4 0,-3 0-5 15,4 3-9-15,-1 10 3 16,4 3-4-16,0 3 1 16,0 18-9-16,4 14 2 0,0 5 2 15,-1 1-6-15,4-4-1 16,0-5-2-16,4-4-2 16,0-4 1-16,-1-5 1 15,1-7-3-15,0-9 0 16,-1-3-17-16,1-9-8 15,-4-10-26-15,0 0-12 16,-3-10-79 0</inkml:trace>
  <inkml:trace contextRef="#ctx0" brushRef="#br0" timeOffset="22577.833">13847 9273 284 0,'3'-10'107'0,"1"4"-83"0,10-7 6 16,-7 10-1-16,3-3-3 16,4-3 4-16,4 2-5 15,3 1-1-15,-3 3-13 0,-4 0 0 0,11 3 0 16,10 0-2-16,0 0 2 15,-3 3-2-15,-4 6 0 16,-3 4 1-16,-7-1 1 16,-4 7-1-16,-7 3 1 15,-7 6-4-15,-11 7 1 16,-10 9-5-16,-4 12-2 16,-3-2 0-16,0-11-1 15,3 1 0-15,8-9 0 16,9-4 0-16,8-6 0 15,8-6-3-15,9 3 2 16,8-6 1-16,3-4 2 16,4 1-1-16,3-4-1 15,4-6 1-15,7-3-1 16,7 0-20-16,3-3-7 16,4-3-37-16,-3 0-14 0,-5-7-87 15</inkml:trace>
  <inkml:trace contextRef="#ctx0" brushRef="#br0" timeOffset="23418.188">15233 9649 192 0,'3'-6'71'0,"-6"6"-55"0,3-3 13 16,0 3 4-16,0 0-13 15,-4 0-3-15,-3 3-10 0,4 0-3 16,3-3-2-1,0 0 1-15,0 0 2 0,0 0 0 0,0 0 2 16,0 0 5-16,0-3 2 16,0 3-3-16,0-3 1 15,0 3-5-15,0 0-2 16,0 0 0-16,0 0 1 16,0 0-1-16,0 3 0 15,0 3-3-15,0 0-2 16,0-3 7-16,3 0 3 15,4-3-1-15,0 0 2 16,4 0-2-16,3 0 0 16,4 7-1-16,10-7 2 15,7 3-1-15,-3-3 0 16,-7 0-3-16,14 0-1 16,10-3-3-16,-3-4-2 15,-7 1-2-15,-4 0 1 0,-3-3 3 16,-4-1 1-1,-3 1-1-15,-4-1-2 0,-4 1-15 16,-3 3-7-16,-3 3-11 16,-4-1-5-16,-3 4-32 15,-4 0-13-15,0 0-33 16</inkml:trace>
  <inkml:trace contextRef="#ctx0" brushRef="#br0" timeOffset="23779.949">15483 9348 236 0,'0'0'88'0,"0"0"-69"0,0 0 8 0,0 0-1 16,4 3 1-16,-1 3 4 16,5 4-4-16,-1 2-2 15,0 10-13-15,0 13 1 0,-4 6 1 16,1 6-5-16,-4 0-1 16,0 0-4-16,0-4-3 15,0 8 2-15,0-4 0 0,3 0-1 16,1 3-2-16,-1-3-2 15,1-9 1-15,-1-4-23 16,4-9-12-16,1-6-32 16,2-13-14-16,1-6-39 15</inkml:trace>
  <inkml:trace contextRef="#ctx0" brushRef="#br0" timeOffset="24125.505">16175 9254 264 0,'-4'0'101'0,"4"9"-78"0,-3 1 4 0,-1-7-3 16,1 6-3-16,-1 1 2 15,-6-1-1-15,-4 16 1 16,-1 0-13-16,1 7-1 0,4 2-2 15,3 7 1-15,3-7 0 16,8-2-2-16,3-4-1 16,7-9 1-16,3 0 1 15,5-7-1-15,2-3 1 16,1-5-6-16,3-8-1 16,4-2 2-16,3 0 1 15,1-3-4-15,-1-1 1 16,-10 1-33-16,-4-1-13 15,-4 1-19-15,-3-1-7 0,-3 1-56 16</inkml:trace>
  <inkml:trace contextRef="#ctx0" brushRef="#br0" timeOffset="24451.922">16577 9197 276 0,'-3'0'104'0,"-1"4"-81"0,0 8 12 0,1-6 0 15,3 7-4-15,-4 3 4 16,1 9-13-16,-1 3-3 16,-3 16-11-16,-3 12-1 0,-4 13 0 15,-1-6-1-15,5-3-1 16,-1-7-3-16,4-3 1 15,4 0-4-15,3 0 0 16,3-3 1-16,1-3 2 16,3-3-1-16,0-3-1 15,0-7-24-15,0-3-9 16,0-6-18-16,4-6-7 16,-1-7-30-16,4-6-11 15,4-12-1 1</inkml:trace>
  <inkml:trace contextRef="#ctx0" brushRef="#br0" timeOffset="24770.159">17459 9345 288 0,'32'-22'110'0,"-22"12"-86"0,8 1 5 16,-15 6-5-16,5-3-10 15,-5 6 11 1,-10 15-3-16,-7 1-12 16,-7 9 1-16,-7 16 2 0,-8 12-1 0,-3 0 3 15,1 1-6-15,2-1-3 16,1 0-3-16,3-2 0 16,4-4-2-16,0 0-1 15,3 0-2 1,4-3 1-16,3-7 3 0,4 1 1 15,4-10-8-15,3-6-2 16,0-3-42-16,3-10-18 16,4-9-87-1</inkml:trace>
  <inkml:trace contextRef="#ctx0" brushRef="#br0" timeOffset="25043.629">17145 9301 300 0,'4'0'112'0,"-1"3"-87"0,1 16 15 0,-4-10 3 0,0 10-9 16,0 9 1-16,3 13-12 15,-3 12-1-15,4-2-13 16,3-1-3-16,0 0 0 0,7-6-3 15,7-3-2-15,11-4-3 16,10-2 1-16,8-4-4 16,-1-9-1-16,4 3-59 0,-4-12-26 15,11-4-69 1</inkml:trace>
  <inkml:trace contextRef="#ctx0" brushRef="#br0" timeOffset="25597.27">18648 9408 204 0,'-11'0'77'0,"4"3"-60"0,0 3 15 0,0-3 4 16,0 3-5-16,0 7-1 15,3-4-5-15,4 1-4 16,0-1-11-16,4 1 9 0,7-4 4 15,6-6 2-15,18-6 2 16,18-4-4-16,7 1-2 16,4-1-9-16,-1 1-5 15,1-1-4-15,-1 7 0 16,-3 3-4-16,-7 0-2 16,-3 3-27-16,-8 7-10 15,-3-4-15-15,-7 0-4 16,-1-2-83-1</inkml:trace>
  <inkml:trace contextRef="#ctx0" brushRef="#br0" timeOffset="26062.233">19519 8928 260 0,'4'-22'99'0,"-4"22"-77"0,10-16 9 0,-10 16 1 16,7-3-5-16,0-3 2 15,11-4-3-15,14-5 1 16,0 5-15-16,-4 1 4 0,18 3 2 16,-11-1-2-16,7 14 1 15,-6-4-1-15,-1 16 0 16,4 18 0-16,-18 1 0 15,-4-7-4-15,-10 19 0 16,-3 16-5-16,-15-6 1 16,-13-1-5-16,-12 4-2 15,-6 6 2-15,-4 0 0 16,7-3-4-16,8-10 1 16,6-9-2-16,11-3 0 15,14-12 0-15,18-11 0 16,17-2 4-16,11 0 3 15,3-6-2-15,0-4-2 16,4 0-3-16,0-2 1 16,0-1-4-16,-3 0 1 0,-8-3-38 15,0-3-16-15,-10 0-22 16,-4 0-6-16,-10-6-65 16</inkml:trace>
  <inkml:trace contextRef="#ctx0" brushRef="#br0" timeOffset="27038.004">8678 11427 240 0,'11'-6'90'0,"-4"6"-70"0,4-4 6 0,-8 4-1 15,4 0-5-15,4 0 0 16,3 0-2-16,3 4-1 16,8 2-9-16,3 0-1 0,8 0 3 15,6-3 0-15,11-3 2 16,25 0-4-16,20-3 0 15,12-6-3-15,31-4 2 16,10-2-6-16,29-10-1 16,14 6 4-16,36-6 5 15,3-4 1-15,31-2 4 0,18 0-7 16,11-7-2-16,28-9-5 16,28-12-1-16,15 2 1 15,-61 7 0-15,-84 19 0 16,173-20 0-16,98-2 0 15,-99 15 2-15,-122 13-3 16,196-9 0-16,-151 12 1 16,184-13 2-16,-174 20-3 15,163-17 0-15,-166 14 1 16,169-14 2-16,-165 10-1 16,165-12 2-16,-165 12-4 15,112-6 0-15,-140 9 1 16,112-9 0-16,-130 15 2 0,77-6 1 15,-102 7-8-15,32-1-4 16,84 1-28-16,-190 9-12 16,-42-1-14-16,3 1-6 15,46 3-53 1</inkml:trace>
  <inkml:trace contextRef="#ctx0" brushRef="#br0" timeOffset="28676.015">9553 12753 216 0,'14'-34'82'0,"-10"24"-64"0,6-5 7 0,-6 8-1 16,0-2-2-16,-1-1 2 16,1-2 0-16,-1-4 2 15,-3 7-14-15,0-1 4 0,-3 1 2 16,-4 0 1-16,-1 2 1 15,-2 4-7-15,-4 6 0 16,-4 4-8-16,-3 2-1 16,-4 0-2-16,-6 10-2 15,-5 0 1-15,-3 12-1 16,-3 10 0-16,0 12 2 16,-1 13-3-16,5-6 0 15,6 6-1-15,7-7 0 0,8-2 2 16,6-7 2-1,7 0-3-15,8-12 0 0,7-10 1 16,10-9 2-16,7-13 3 16,7-12 4-16,4-4-2 15,0-2-2-15,0-13 0 16,-4-7 1-16,0-15-3 16,0-6-2-16,-3-13 0 15,-4 3 1-15,-3 4 1 16,-4 9 1-16,-7 6-2 0,-3 3 1 15,-4 16 4-15,-3 3 4 16,-4 16 2 0,-4 12-6-16,-3 13-2 15,0 18 3-15,0 26 5 16,0 0-7-16,0 15-1 16,0 13-3-16,0 10 1 15,0-4-2-15,3-3 2 16,4-13-2-16,0-5-1 15,4-11 1-15,3-8 1 16,0-16-17-16,7-7-4 16,3-18-29-16,5-13-11 15,2-12-13-15,5-7-6 16,2-12-61 0</inkml:trace>
  <inkml:trace contextRef="#ctx0" brushRef="#br0" timeOffset="28959.232">10266 12991 212 0,'32'-62'82'0,"-22"43"-64"0,4-3 9 16,-10 16-2-16,-1-1 7 16,-3 1 7-16,0 6-10 15,-3 10-2-15,-8 11-16 0,-3 14 7 0,-7 6 4 16,-7-1-5-16,-4 14-2 15,0 8-6-15,0 17-4 16,4-4-2-16,4-6 0 16,-1-6-4-16,7-7 0 15,4-9 1-15,0-12 2 16,7-1-17-16,3-12-6 16,4-6-28-16,0-10-11 15,4-6-78 1</inkml:trace>
  <inkml:trace contextRef="#ctx0" brushRef="#br0" timeOffset="29213.869">10033 12853 276 0,'-4'-28'104'0,"4"25"-81"0,4 3 5 0,-4 6-2 0,0 7-4 16,0 12 2-16,4 9-5 15,-4 7-1-15,7 6-10 16,-7 0-5-16,3 10 0 0,1 9-2 16,-1 12 2-16,4-9-4 15,4 0 0-15,3-13 1 16,4-2 2-16,3-14-14 16,0-8-5-16,4-7-24 15,-1-13-9-15,1-12-84 16</inkml:trace>
  <inkml:trace contextRef="#ctx0" brushRef="#br0" timeOffset="29785.573">10460 12060 264 0,'-7'-9'99'0,"7"6"-77"0,0-7 4 0,0 7 0 16,3-3 0-16,1-4 7 15,3-5-3-15,7 5 2 16,7-5-18-16,11-1 5 0,10 7 2 16,4 9 0-16,4 6-1 15,-8 9-2-15,-7 4-1 16,-7 10 4-16,-10-1 1 0,-11 3-3 15,-14 4 1-15,-14 2-11 16,-14 7-3-16,-4 3-4 16,0 0 1-16,4-3-2 15,6-9 2-15,8-1-4 16,11-6-2-16,6-6 2 16,15-3 0-16,17-6-2 15,11-4 0-15,7 0 4 16,0 7 1-16,-4-3-3 15,-3-4-1-15,-4 10 1 16,-7-3 0-16,-3-1 3 0,-8 1 1 16,-6 3-1-16,-7-1 1 15,-8 1 0-15,-7 0 3 16,-10 0-5-16,-14 6-1 16,-11 3 0-16,-7 7 2 15,0 2-1-15,7-2 2 16,8-7-9-16,6-9-3 15,11 0-37-15,10-10-15 16,11-9-11-16,14-9-1 16,18-10-83-1,7 0-47-15,3-3 95 16</inkml:trace>
  <inkml:trace contextRef="#ctx0" brushRef="#br0" timeOffset="30264.937">11815 12543 248 0,'-4'-38'93'0,"4"13"-72"0,0-19 11 0,0 26 3 16,0-1-6-16,0 0 3 15,0 3-7-15,0 7-3 16,0 12-8-16,0 16-1 16,0 12-4-16,0 16 0 15,0 0-3-15,0 7-1 16,0 8-3-16,0 17-2 16,4-1 1-16,-1 0 1 15,4-12-3-15,0 0 0 16,0-16-1-16,0-3 0 15,0-15-40-15,0-7-17 0,-3-13-67 16,-4-5-54 0,-7-14 71-16</inkml:trace>
  <inkml:trace contextRef="#ctx0" brushRef="#br0" timeOffset="30487.337">11497 12744 312 0,'-11'0'118'0,"15"3"-92"0,7-6 6 0,-4 0-2 16,10-1-4-16,11-2 2 16,11-3-7-16,7-1-2 15,4 1-11-15,2 0-5 0,1-1 0 16,7 4-2-16,7 3 2 16,4 3-4-16,-8 0 0 15,-3 3-37-15,-10 0-14 16,-4 3-16-16,-8-3-4 15,-2 1-55 1</inkml:trace>
  <inkml:trace contextRef="#ctx0" brushRef="#br0" timeOffset="30805.14">12442 12189 204 0,'8'-60'77'0,"-5"35"-60"0,4-16 21 16,-3 26 6-16,-1-1 0 16,1 3 1-16,3 4-10 15,0 9-4-15,0 9-17 16,0 10 0-16,0 9 2 0,-3 7-4 16,-1 12-2-16,-3 22-3 15,-3 12 0-15,-1 1-4 16,0-4-2-16,4-6 0 15,0 4 1-15,4-4-1 16,7-6-1-16,-1-10-4 16,1-6 0-16,-1-9-27 15,1-13-9-15,-1 0-20 0,-2-9-5 16,-1-9-66 0</inkml:trace>
  <inkml:trace contextRef="#ctx0" brushRef="#br0" timeOffset="31239.863">12873 12085 288 0,'7'-19'107'0,"-4"13"-83"0,8-6 2 0,-7 5-4 0,6-2-3 15,4-10 3 1,7 0 1-16,4 0 1 0,7 1-13 15,0 5 7-15,-1 10 2 0,1 19-2 16,-7 12 2-16,-8 6-9 16,-2 7-2-16,-8 3 1 15,-7 0 1-15,-7 6 1 16,-8 7 0-16,-6 12-6 16,-7-7-2-16,-4 1-2 15,-3-7-2-15,0 1 1 16,3-4 1-16,4 0-1 15,7-6-1-15,3-6-2 16,7-3 1-16,8-4-1 16,6-9 0-16,8-6 2 15,10-9 0-15,11-10 0 0,10 0 2 16,4-7-1-16,3 1 2 16,-3-3-4-16,-3-1-2 15,-5-2-27-15,-2-1-12 16,-4 1-28-16,-1-1-11 15,5-3-75 1</inkml:trace>
  <inkml:trace contextRef="#ctx0" brushRef="#br0" timeOffset="31556.632">13811 12292 244 0,'21'-47'90'16,"-17"38"-70"-16,-1 2 2 0,-3 7-4 0,0 0 5 16,0 0 8-16,-3 7-5 15,-1 2-1-15,-10 10-14 16,4 12 4-16,-4 7 3 0,-4 9-2 16,0 3 3-16,-3-3-10 15,-4 0-3-15,-3 0-4 16,0 0-2-16,0 0-2 15,3 0 1-15,4-3 1 16,3 0 2-16,4-6-3 16,4-10-2-16,3-6-29 15,0-10-12-15,7-5-12 16,0-14-6-16,3-11-63 16</inkml:trace>
  <inkml:trace contextRef="#ctx0" brushRef="#br0" timeOffset="31798.898">13529 12261 260 0,'-3'-10'99'0,"6"10"-77"0,4 4 13 0,-3 5 3 16,3 0-7-16,3 7-1 16,1 9-5-16,3 13-2 15,0 6-12-15,0 6-7 0,4-6 0 16,-1 0-3-16,5-4-1 15,-1-2 1-15,3-4-1 0,1-2 0 16,-4-7 0-16,1-6-3 16,-5-7 0-16,1-5-36 15,3-4-14-15,-7-6-94 16</inkml:trace>
  <inkml:trace contextRef="#ctx0" brushRef="#br0" timeOffset="32246.144">13942 11483 264 0,'-18'-22'101'0,"18"10"-78"0,4-7 11 0,-1 13 1 16,4-4-15-16,0-2-1 15,4-1-2-15,3 1 1 16,7 2-10-16,4 1 7 0,3-1 4 16,7 10-1-16,1 0-1 15,-1 7-1-15,-3 5 0 16,-4 10 3-16,-7 10 0 16,-3 8-4-16,-8 1 1 15,-6 3-5-15,-8 0-1 16,-6 3-6-16,-8 6-1 15,-3-3-1-15,0 0-2 16,0-2 1-16,3-8-1 16,4 1-3-16,3-6 2 0,8-7-1 15,3-6 0-15,7-3 2 16,7-1 2-16,4-5-1 16,3-4-1-16,3-6 1 15,1 1 1-15,0-4-3 16,3-4-2-16,0 1-51 15,0-3-24-15,8-7-108 16</inkml:trace>
  <inkml:trace contextRef="#ctx0" brushRef="#br0" timeOffset="32966.637">14739 12092 184 0,'-18'12'71'0,"11"-6"-55"0,0-6 13 0,4 7 2 0,3-7-10 15,0 0 1 1,0 3 2-16,3 3 2 16,4-3-13-16,4-3 3 0,7 6 2 15,3-2 3-15,11-4 4 16,10 9-2-16,14-3 0 15,8-3-8-15,3 0-2 16,7 1-7-16,11-4-2 16,6-4-2-16,-6-2-2 15,-11 0 1-15,-14-3-1 16,-11 5-5-16,-13-2 1 0,-12 3-38 16,-10 3-14-16,-10 0-82 15,-11-6-49 1,-7 6 84-16</inkml:trace>
  <inkml:trace contextRef="#ctx0" brushRef="#br0" timeOffset="33293.788">15109 11709 296 0,'18'-9'110'0,"-11"9"-86"0,7 3 13 0,-7 3 0 15,0 7-9-15,0 5-2 16,1 17-8-16,-1 15-1 16,0 10-10-16,0 2-4 0,0 1 0 15,3 0 0-15,4-1 1 16,1 1-2-16,2-6-2 15,1 2 1-15,-1-6-1 16,-2-6 0-16,-1-3 0 16,-4-6-27-16,-3-10-9 0,-3 0-24 15,-1-9-10-15,1-6-64 16</inkml:trace>
  <inkml:trace contextRef="#ctx0" brushRef="#br0" timeOffset="33659.939">15882 11336 296 0,'-14'-3'112'0,"14"6"-87"0,7 9 9 0,-3-2-1 16,3 18-6-16,3 13 4 16,1 6-6-16,-4 6-1 15,0 7-13-15,-4 12 2 0,1 19 3 16,-1-7-8-16,5-5-4 16,-1-7-1-16,0-6 0 15,3-7-1-15,-3 7 1 16,4-6-2-16,-1-4-1 15,1-3 1-15,0-9-1 16,-1-3-33-16,1-6-15 16,-1-10-18-16,1-10-7 15,3-5-70 1</inkml:trace>
  <inkml:trace contextRef="#ctx0" brushRef="#br0" timeOffset="33972.88">16866 11483 288 0,'39'-37'107'0,"-28"30"-83"0,3 7 13 0,-11 7-1 16,-3 11-4-16,-3 11 1 15,-8 5-12-15,-6 4-5 16,-8 6-9-16,-3 6-3 0,-1 16 2 15,1 3-3-15,0-4 0 16,-4 4-1-16,1-6 1 16,-1-3-2-16,0-7 2 15,0-3-2-15,4-3-1 16,3-3 1-16,4-6-1 16,7-7-11-16,3-9-3 15,4-6-33-15,7-10-12 16,4-9-92-1</inkml:trace>
  <inkml:trace contextRef="#ctx0" brushRef="#br0" timeOffset="34228.19">16524 11634 264 0,'-18'-25'99'0,"18"15"-77"0,8 10 7 16,-5 0-3-16,4 10 1 15,4-1 6-15,-1 10-3 16,1 6 2-16,3 9-18 16,0 4 1-16,-3 22-1 0,3 2-7 15,0-2-2-15,4-1-3 16,3-5 1-16,3-7-2 16,8-6-1-16,10-10 1 15,11 0 1-15,4-9-34 16,-1-6-13-16,4-10-119 15</inkml:trace>
  <inkml:trace contextRef="#ctx0" brushRef="#br0" timeOffset="34707.696">17597 11797 260 0,'-15'3'96'0,"12"0"-75"0,-4 3 8 16,3-3-1-16,1 4-6 16,-1-1 1-16,4 0-3 15,0 1-1-15,4-1-10 0,6-3 6 16,8-3 2-16,17-6 2 0,18-4 3 15,21 1-10-15,7-1-4 16,1 1-5-16,6 3-3 16,0 3 3-16,-7 3 0 15,-10 0-4-15,-15 0-1 16,-14 0-26-16,-6 0-9 16,-8 0-25-16,-7-4-11 15,-3 1-63 1</inkml:trace>
  <inkml:trace contextRef="#ctx0" brushRef="#br0" timeOffset="35143.726">18553 11292 236 0,'0'-28'90'0,"3"15"-70"0,8-6 15 16,-8 10 0-16,4 0-5 15,4-1 0-15,3 1-2 16,4-1 0-16,3 4-15 16,7 3 8-16,7 3 2 0,4 9-3 15,0 7 1-15,-4 6-1 16,-7 6 2-16,-3 22-8 16,-7 7-3-16,-15 9-4 15,-13-7 0-15,-8-2-2 16,-10-7 2-16,-7 9-6 15,-1 1-1-15,1-7 0 0,3 1 2 16,4-4-3-16,3-6 0 16,8-7-1-16,6-5 0 15,4-7 0-15,11 0 0 16,10-10 2-16,14-2 2 16,18-7 1-16,7-3 1 15,3-3-2-15,1 0-2 16,-5 0-2-16,-2 0-1 15,-8-3-9-15,1 0-5 16,-5 0-35-16,-2-3-16 16,-1-4-108-1</inkml:trace>
  <inkml:trace contextRef="#ctx0" brushRef="#br0" timeOffset="37003.24">8654 11637 204 0,'7'-10'77'0,"-7"7"-60"0,-4-3 13 16,1 6 3-16,-1 0-10 15,4-3-4-15,0-3-2 16,-3 6 2-16,3 0-11 16,0 9 0-16,-4 10-1 0,1 15 5 15,-5 26 5-15,1 25-3 16,0 9 2-16,0 25-7 0,0 22-3 15,0 3-3-15,0 32-3 16,0-7 1-16,0 13 1 16,0 3-1-16,0-6 2 15,0 9-2-15,3-16 2 16,1-15-2-16,-1-7-1 16,1-8 1-16,-1-20-1 15,4-22 0-15,0-18 2 16,0-7-1-16,0-15 2 15,0-13-4-15,4-7 0 16,-1-11 1-16,1-1 2 16,-1-9-1-16,4-7-1 15,4-6 3-15,3-6 0 16,7-3 1-16,7-3 0 16,8-3 0-16,6-1 0 0,4 1-2 15,7-1-2-15,0 1 1 16,7 0-1-16,14-1 0 15,18 1 0-15,6-4 0 16,12 4 0-16,31-7 6 16,7-6 4-16,35-9 3 15,8-10 3-15,42-3-9 16,3-3-2-16,22 9-3 16,20-2 1-16,-2-1-2 15,23 3-1-15,65-6 3 16,-29 1 0-16,7-11-4 15,-3-2-1-15,-18-7 1 16,10 7 0-16,8 5 1 16,-21 4 0-16,-1 7 0 0,1 5 0 15,-19 4 0-15,5 3 0 16,-15 6 0-16,-3-3 0 16,3 6 0-16,-17 0 0 15,10 3-3-15,-21-3 2 16,14-2 1-16,-10 2 2 15,3-3-1-15,-4 9 2 16,-2 4-2-16,-1 3-1 16,-7 6-2-16,-4 9 1 15,-17 0 3-15,-7 10 1 16,-8-3-4-16,-27 0-1 16,3-1 3-16,-21 1 1 15,-25-4-3-15,-18 1-1 16,-38-4 3-16,32 1 1 15,-19-1-3-15,-20-3 1 16,-14-6 0-16,-18-6 0 0,-11 6 2 16,-7-9 1-16,-10-1-1 15,0-2 1-15,-11-7-2 16,-4-6-1-16,1-10 1 16,-4-8-1-16,0-8 0 15,0-5 2-15,0-7-3 16,4-21-2-16,3-20 2 15,0-6 2-15,4-18 0 16,10-32-1-16,4-6 1 16,3-41 1-16,0 6-1 15,0-31-1-15,-6 16-2 0,-8-16 1 16,-11 28 1-16,-13 9 2 16,-15 10-1-16,-14 35-1 15,-6 21-4-15,-1 13-2 16,7 0-28-16,11 10-13 15,10 9-33-15,18 15-14 16,11 1-41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7:46:03.85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14235 3895 252 0,'0'-9'96'0,"-4"9"-75"0,4-9 10 0,-3 9 1 15,-1 0-3-15,0-4 5 16,4 4-5-16,0 0-1 16,0 0-15-16,0 0 1 0,0 4 0 15,4 14 4-15,-4-5 1 16,0 9-6-16,0 6-3 15,-4 7-5-15,-3 8-2 16,0 11 1-16,4-1 0 16,-1 0-2-16,4-9 1 15,0-6-2-15,0-7-1 16,0-6-2-16,0-6 1 16,0-3-45-16,0-7-20 0</inkml:trace>
  <inkml:trace contextRef="#ctx0" brushRef="#br0" timeOffset="615.74">12753 4287 196 0,'7'-47'74'0,"-7"28"-58"0,4-9 20 15,-4 19 5-15,0-1-4 16,0 4 3-16,0 3 0 16,3 3 0-16,1 6-22 15,3 10 14-15,0 6 7 0,3 12-9 16,-3 4-3-16,0 15-4 16,0 7-3-16,0 9-8 15,1 22-3-15,-5 0 1 16,1 0 4-16,-4 3-6 15,0 3-2-15,3-3-3 16,-3-13 0-16,4-8 0 0,-4-14 1 16,0-12-5-16,3-9-1 15,1-7-52-15,-4-6-24 16,3-9-68-16,4-22-81 31</inkml:trace>
  <inkml:trace contextRef="#ctx0" brushRef="#br0" timeOffset="1756.948">21689 4033 292 0,'0'-15'110'0,"0"15"-86"0,0-10 16 15,0 10 2-15,0 0-12 16,0 0 0-16,3 3-4 15,1 4 1-15,-1 2-15 16,1 7 0-16,-1 6 1 0,-3 9-5 16,0 0-2-16,-3 10-3 0,-4 3 0 15,0-3 0-15,-4-4 1 16,1-5-5-16,3-4-1 16,0-3-70-16,7-6-31 15,3-10-65 1</inkml:trace>
  <inkml:trace contextRef="#ctx0" brushRef="#br0" timeOffset="3274.156">8322 4118 216 0,'-3'-9'82'0,"3"9"-64"0,3-4 9 0,1 1 0 15,-1 0-3-15,4 0 1 16,0-3-6-16,0-1 1 16,4 1-11-16,-1 0 3 0,1 0 2 15,3-4-1-15,0 1 0 16,4-4-3-16,0 1-1 16,3-1-3-16,3-2 1 15,1-1-2-15,7-3 0 16,7 0-1-16,6-6 0 15,8-3 0-15,4-7 0 16,3 1 0-16,-4-4 0 0,8-2-2 16,13 2 1-16,12 0 0 15,-5 1 1-15,1-1-2 16,7 4-2-16,13-10 1 16,5-7 1-16,-4 1-1 15,7-3 2-15,14 0-2 16,-4 6 2-16,8 0-2 15,20 3 2-15,1 0 0 16,14-3 3-16,17-3-3 16,8-4-2-16,20 1 0 15,8-3 1-15,14 5-1 16,7 1-1-16,7 10 3 0,17-1 0 16,-6 6-4-16,73-9 1 15,-24 10 0-15,-7 3 2 16,14 9-1-16,-21-4 2 15,7 8-2-15,3 8-1 16,-10 7 1-16,14 3-1 16,-21 3-3-16,3 16 0 15,-7-6 4-15,-10 9 1 16,0 0 2-16,-18 9 0 16,10-6-5-16,-20 13-1 15,13 12 1-15,-28 6 0 16,-6 10 1-16,-19-13 0 15,-31 10 0-15,-21-10 2 16,-8 1-3-16,-20 5-2 16,-22 7 2-16,-21-3 0 0,-14 3 1 15,-10-7 2-15,-11 1-1 16,-11-7 2-16,-3-6-4 16,-4-3-2-16,-3-3 2 15,-4-7 2-15,-4-2 0 16,-2-7 2-16,-5-3-4 15,1-7 0-15,-4-2 3 16,-4-4 3-16,1-2-2 16,-4-7 0-16,0 0-1 15,0 0 1-15,0 0 0 16,0 0 1-16,0 0-2 0,-4-7 1 16,1 7-26-16,-4-3-10 15,0 3-62-15,7-6-29 16,3 3-19-1</inkml:trace>
  <inkml:trace contextRef="#ctx0" brushRef="#br0" timeOffset="5002.971">8350 4030 168 0,'14'-3'63'0,"-7"-3"-49"0,8 3 14 0,-12 3 2 0,8-7-11 16,-1 4-3-16,1-3-3 16,3-3 1-16,0 5-7 15,4-5 2-15,3 3 2 0,4-7 0 16,6 1 3-16,8-7-1 15,10-3 0-15,11-9-5 16,4 5 0-16,3-11-3 16,4-1 0-16,13-6-3 15,11 10-2-15,1-4 5 16,10-6 1-16,21 4-2 16,3-8-1-16,8-8 1 15,24-7 2-15,-3 7-1 0,21-10 2 16,3 10-4-16,4 2-2 15,18-8 2-15,-4 11 0 16,17-14-1-16,1-1-2 16,18-3 3-16,-5 6 0 15,19 0 1-15,3 4 0 16,7-1 0-16,14-3 0 16,-14 1-2-16,21-1 1 15,-3 0-2-15,3 10-1 16,11 6 1-16,-11 3 1 15,11 0-1-15,3 13-1 16,43-7 1-16,0 7-1 16,-29 6 4-16,1 3 5 15,-4 3-5-15,-22 10 0 16,15-4-2-16,-4 10-2 0,-3 3 3 16,14 6 0-16,-18 7-1 15,11 6-2-15,11-1 1 16,-22 11 1-16,14-1-1 15,-20 6 2-15,2 20-2 16,-6 2-1-16,-14 10-2 16,-4-7 1-16,-18 1 1 15,-3 3 2-15,-11 9-1 16,-31 6-1-16,3 7 1 16,-18 0 1-16,-27-7-1 15,-1-3-1-15,-10 0 1 0,-15 16 1 16,-21-12-1-1,-13 5-1-15,-8-15 1 0,-7 7-1 16,-7-7 0-16,-10 3 0 16,-15 0 0-16,-10-6 2 15,-11-10-1-15,-7-9 2 16,-3-12-2-16,-8 2-1 16,1-15 1-16,-4-3 1 15,0-6-3-15,-3-4 0 16,-1-3 5-16,4 4 2 15,0-10-2-15,0 0-1 16,-3 0-1-16,-1-7-2 16,1 7 3-16,-4-3 0 15,-7 3-4-15,-4 0 1 16,1 0-22-16,-1 0-10 16,1 3-28-16,2 4-12 0,1-4-70 15</inkml:trace>
  <inkml:trace contextRef="#ctx0" brushRef="#br0" timeOffset="7646.297">8082 8219 208 0,'7'-12'79'0,"-7"5"-61"0,0 1 10 15,0 3 0-15,0-3-5 16,0-1 0-16,0 1-6 16,0 0 0-16,0-4-10 15,0 1 5-15,0-3 1 0,0-4 2 16,0 6 4-16,-3-2-5 15,-1-4 0-15,-3 4-4 16,0-1-1-16,-4 1-1 16,-3-1 2-16,0 0-5 0,-3 4-1 15,-5 0 0-15,1 2 0 16,-3-2-2 0,-5 6 1-16,-2-3-2 0,-1 2-1 15,0 1 1-15,-3 3-1 16,3 3-3-16,0 4 2 15,-3 5 1-15,3 7 0 16,-10 9 0-16,-4 7 2 16,-7 2-1-16,-10 10-1 15,-1 0 3-15,4 4 0 16,0 18 7-16,0 6 4 16,-3 10-7-16,-1-7-2 15,4 0-1-15,4 10 2 16,6 9-5-16,12-3-1 15,6-9 0-15,11-3 2 16,10-1 1-16,11 4 1 16,14 3 2-16,14-7 1 0,11-3 1 15,4-12 2-15,6-6-3 16,4-13 1-16,14-3-3 16,7-7 0-16,4-5-1 15,-4-10 2-15,0-3-3 16,-7-4-2-16,10-9 0 15,-2-6 1-15,-5-3 1 16,-6-6 3-16,-11-10-5 16,-8 0-1-16,-6-6 2 15,-7-9 1-15,-7-7-4 16,-8-3 1-16,-10-3 2 0,-10-3 1 16,-11 9-1-16,-15 0-2 15,-13 4 1-15,-11-1 1 16,0 13-3-16,-10 9-2 15,-1 13 4-15,-13 16 1 16,-1 21-5-16,11 26-2 16,14-1 2-16,14-5 1 15,11-4 2-15,18-6 0 16,13-13-5-16,15 0 1 16,10-9-31-16,7-6-14 15,0-6-39-15,1-7-15 16,3 0-49-1</inkml:trace>
  <inkml:trace contextRef="#ctx0" brushRef="#br0" timeOffset="8336.169">8763 9150 228 0,'7'-15'88'0,"-7"8"-69"0,0-2 17 15,-3 6 3-15,-1-3-6 16,0-4 3-16,-3 1-5 16,0-4-1-16,-3 4-17 15,-8 3 1-15,-3 6 2 0,0 9-2 16,-7 10 0-16,-4 12-6 15,-3 7-3-15,-8 6-2 16,-6 9-3-16,-1 13-2 16,8 6-1-16,10 0 4 15,18-12 3-15,14-4 3 0,14-9 3 16,11-9-3-16,7-7 1 16,7-6-3-16,3-6 0 15,4-3-3-15,3-7-2 16,1-3 1-16,-1-6 1 15,-3-3-3-15,0-6 0 16,-7-4-32-16,-4-6-13 16,-3-2-26-16,-8-8-9 15,-3 7-61 1</inkml:trace>
  <inkml:trace contextRef="#ctx0" brushRef="#br0" timeOffset="9069.306">8904 7978 260 0,'-7'-13'96'0,"7"10"-75"0,-3-3 14 0,3 3 3 16,0 0-5-16,0-1 1 15,0 1-8-15,0 0-4 16,0 0-12-16,0 0 0 0,10-7 3 16,15 1-1-16,3 0 1 15,7-4 1-15,11 4 4 16,7-1-6-16,-7 4 1 16,-11 6-2-16,8 0 3 15,6 0-3-15,-10 9-1 16,-11 1 2-16,-17-1 3 15,-1 1-6-15,-17 5-1 16,0 4-6-16,-14 6-2 16,-7 10 0-16,3-4 0 15,4-3 0-15,7 0 0 0,3-6 0 16,4 7 0-16,11-4-3 16,3 0 0-16,7-3 2 15,7 0 0-15,7 0-2 16,4 6 0-16,0 6 4 15,-1 1 1-15,-2 2 0 16,-5 4-2-16,-3 3 3 16,-3-3 0-16,-4-3 7 15,-7-4 4-15,-7-3-5 16,-10-2-3-16,-11-7-3 0,-15 9 0 16,-20-9-2-16,-8-3-1 15,1-4 1-15,3 4-1 16,7-9-5-16,11-1 1 15,10-9-38-15,7 0-16 16,11 0-33-16,10-9-11 16,12-1-66-1</inkml:trace>
  <inkml:trace contextRef="#ctx0" brushRef="#br0" timeOffset="9807.501">9966 9175 248 0,'-11'4'93'16,"8"-4"-72"-16,-1 0 9 0,4 0 2 0,0 0-5 16,0 0 2-16,0 0-1 15,0 0 0-15,4 6-15 16,-1-6 1-16,8 0 2 0,3 0 1 15,7 0 1-15,11 0-5 16,17 3 0-16,8-3-2 16,3 6 3-16,0 1-3 15,3-1-1-15,4 0-9 16,4 0 0-16,-1-2-1 16,-6-1 2-16,-11 0 1 15,-11-3 1-15,-10 0-2 0,-7-3 1 16,-11 0-29-16,-7 3-9 15,-7 0-29-15,-7 0-13 16,0-4-79 0</inkml:trace>
  <inkml:trace contextRef="#ctx0" brushRef="#br0" timeOffset="11560.776">11338 8338 236 0,'11'-15'88'0,"-8"5"-69"0,4 4 13 15,-3 3 0-15,-4-3-4 16,0-1 3-16,0 4-8 16,0-3-2-16,-7 6-12 15,3 0-3-15,-10 9-2 0,4-6 4 16,-19 7 3-16,8-1-4 0,-14 7-2 15,-11 3-5-15,4 3 0 16,7 3 0-16,6 0 2 16,5 0-3-16,2 0 0 15,5 0 1-15,3 3 0 16,3 1 0 0,4-4 2-16,4 0-6 0,3 0 1 15,3-3 1 1,8-3 3-16,10 6 0 0,11-10-1 15,6 1 1-15,12-3-1 16,-1-4 0-16,4 0 2 16,7 1 1-16,4-1 3 15,3 1-5-15,0-1-1 16,-7 10 0-16,-4 0 0 16,-10 3 0-16,-11 6 0 0,-7 9 6 15,-10 10 6-15,-7 4-4 16,-8 5 0-16,-3-6-4 15,-7-3-1-15,-3-3 5 16,-5 0 5-16,-2 0-3 16,-4 3 0-16,-8 3-4 15,-2 3-1-15,-5-6-3 16,5-3 1-16,-5-6-2 16,1-7-1-16,-4-2 1 15,-3-8 1-15,-4-5-1 16,0-6 2-16,-7-7-2 15,4-6-1-15,3-13 1 16,4 0 1-16,6-9-3 16,8-6 0-16,3-4 1 0,8-2 0 15,10 2-3-15,10-6 2 16,18-9 1-16,18-3 0 16,14-25-3-16,11-7 2 15,3-6 1-15,21-9 0 16,11-23 0-16,-4 4 0 15,-10 6 0-15,-15 7 2 16,-13 12-3-16,-26 25 0 16,-2 15 3-16,-12-2 1 15,-3 12-1-15,-14 3-2 16,0 10 1-16,-21 6-1 16,4 9-3-16,-26 16 2 15,-17 6-1-15,11 13 0 0,7 0-3 16,10 0 1-16,7 0-29 15,11-1-13-15,17 1-16 16,15 0-7-16,14-6-72 16</inkml:trace>
  <inkml:trace contextRef="#ctx0" brushRef="#br0" timeOffset="12068.757">12344 9022 232 0,'17'-25'88'0,"-6"12"-69"0,3-9 17 0,-10 13 3 15,-1-1-6-15,1 1 1 16,-4 0-6-16,-4-1 0 0,-3 4-16 16,-4 6 4-16,-6 6 4 0,-11 7-2 15,-11 15 1-15,-11 16-6 16,-6 6 0-16,3 7-8 15,4 2-3-15,3 4 3 16,11 3 1-16,10 6 0 16,14-10 1-16,15-8 2 15,20-17 2-15,22-12 1 16,11-9 2-16,-1-13-7 16,1-12-4-16,3-1-2 15,0-8 1-15,0-4-1 16,17-10-1-1,-13 4-50 1,-8-6-21-16,-14 12-36 0,-6-10-11 16,-12-2-20-1</inkml:trace>
  <inkml:trace contextRef="#ctx0" brushRef="#br0" timeOffset="12625.455">12499 8128 244 0,'-11'-22'90'0,"8"16"-70"0,-1-3 15 16,4 5 2-16,0-2-4 16,0 0 3-16,0-3-7 15,0-1-3-15,4 1-14 16,3-1 3-16,3 1 3 0,8-1-6 16,0 1 1-16,-4 3-2 15,25-4 3-15,-11 1-1 16,14 6 0-16,-7-3-3 15,15 2-1-15,17 4-1 16,-11 10 2-16,-10 9-1 0,-14 15 0 16,-18 10 3-16,-14-3 3 15,-14 9-8-15,-7 0-4 16,-4-6-2-16,-3 6 1 16,0 0-3-16,-1 1-2 15,8-4 2-15,7-4 2 16,7-5 0-16,11-7-1 15,10-5-2-15,7-11 1 16,11-2 1-16,14-10 2 16,13-9-1-16,1-4 2 15,0-2 0-15,-7-1 1 16,-7 1-18-16,-3-1-7 16,-8 1-50-16,-3-1-19 0,-1 4-92 31</inkml:trace>
  <inkml:trace contextRef="#ctx0" brushRef="#br0" timeOffset="14953.261">13148 4369 204 0,'-3'-6'77'0,"3"6"-60"0,10-13 8 0,-10 13 0 16,4-13-2-16,-1 4 1 0,8-10-5 15,-4 4-1-15,3-7-10 16,1 3-1-16,3-6 0 0,-3 6 1 15,6-6 0-15,-3-3 0 16,11 6 0-16,-7-3-2 16,17-1-1-16,-7 5-3 15,25-11-2-15,-11 4 1 16,22-10 1-16,-11 7 1 16,39-16 3-16,-22 3-1 15,36 0 0-15,-25 6-3 16,39-2 1-16,-25 5-2 15,36-6 2-15,-29 10 0 16,60-10 1-16,-38 10-2 16,63-13 1-16,-46 10 0 15,64-13 3-15,-54 12-3 0,68-3 0 16,-57 4 3-16,89 3 3 16,-68 9-2-16,103 3 1 15,-81 3-3-15,80 7 0 16,-80 9-3-16,35 19 1 15,-64-10-2-15,29 25 2 16,-57-15-2-16,-10 19-1 16,-33-13 1-16,-9 16-1 15,-19-7 0-15,1 4 2 16,-18-7-1-16,17 16 2 16,-17-9-2-16,11 12-1 15,-15-12-2-15,-6 2 1 0,-8-5 1 16,-7-4 2-16,-6-2 1 15,-1-8 1-15,-10 1-24 16,-8-6-9-16,-3 3-39 16,-7-10-16-16,0 1-53 15</inkml:trace>
  <inkml:trace contextRef="#ctx0" brushRef="#br0" timeOffset="15971.895">13215 4218 176 0,'4'-9'68'0,"-4"9"-52"0,3-13 17 0,-3 13 4 16,0-6-10-16,0 3-3 16,4-10-3-16,-1 7-1 15,4-6-11-15,-3 2 1 0,6 1 1 16,8-10-2-16,3 0 2 15,4-3-2-15,7 0 2 16,13-3-2-16,8-3 2 16,7 0-6-16,0-10-1 15,0-3 0-15,11 4 0 16,17-10-2-16,14 3-2 16,1 6 1-16,20-6-1 15,18 0 2-15,-3 0 3 16,21 1-2-16,3-11-2 0,4 1 2 15,21-3 0-15,-4 8 3 16,22-5 3-16,-4 9-2 16,28 4-2-16,-3 5 0 15,31 1-1-15,1 2-2 16,3 10-2-16,14 3 1 16,-14 4 1-16,28 5 1 15,-13 4 1-15,9 9 0 16,19 3 2-16,-8 7-3 15,15 0 0-15,6 5 3 16,-28 7 1-16,8 10-3 16,-29 9-1-16,53 12-1 15,-57 1 1-15,1-4-4 16,-32 3 0-16,0-5 1 0,-18 5 0 16,-28-3-3-16,0 7 2 15,-21 3 1-15,-32-7 0 16,-21 1 2-16,-15-14 1 15,-17-8-4-15,-42-16-1 16,-7-4 1-16,-7 1 2 16,-4-3 2-16,-4-4 1 15,-2 0-49-15,-8-2-19 16,-4-1-100 0</inkml:trace>
  <inkml:trace contextRef="#ctx0" brushRef="#br0" timeOffset="18647.163">10361 10756 208 0,'-7'-3'79'0,"0"6"-61"0,0 0 17 16,7-3 3-16,-7 0-7 15,0 0-1-15,7 0-5 16,-4 3-4-16,4-3-11 16,0 0 2-16,0 3 2 0,4 0 1 15,3 0 4-15,3-3 0 16,8 0 1-16,0 0-5 16,6 0 1-16,-2 0-5 0,20 0 1 15,4 0-5 1,3 0-2-16,1 0 0 15,-5 0-1-15,-2 4-2 16,-8-4 1-16,-7 0-2 16,-3 0 2-16,-7 0-2 0,-1 3 2 15,-3 0-4-15,-3 0 0 16,-4 0-21-16,0 0-8 16,0 0-18-16,0 1-5 15,0-1-12-15,0-3-2 16,4 0-58-1</inkml:trace>
  <inkml:trace contextRef="#ctx0" brushRef="#br0" timeOffset="19351.235">11151 10401 264 0,'-10'-9'101'0,"3"9"-78"0,0-3 9 16,7 3-3-16,-4 0-9 15,4-3 1-15,4 0-3 16,6-4 0-16,1 1-9 15,-1 0 3-15,15-4 4 0,-4 1 1 16,11 6-1-16,-4-3 0 0,4 2 3 16,0-2-2-16,-4 6-1 15,7 0-4-15,-7 6 0 16,-10-2-1-16,-7 5 1 16,-8 10-4-16,-3 0 0 15,-7 6-5-15,-3 0-2 16,-1 0 0-16,0-6-1 15,4-4 0-15,0 4 0 16,0 3 0-16,0-3 2 16,4-3-3-16,3-7 0 15,3 7-1-15,4-7 0 16,4 1 2-16,-1-1 0 16,4 3 0-16,4 1 0 0,3 3 0 15,4 3 0-15,3 2 0 16,4 5 0-16,-4 2 0 15,0 3 0-15,1 7 0 16,-8-1 2-16,-4 1-1 16,-6 0-1-16,-4-4 1 15,-10-6 1-15,-8 1-1 16,-10-7 2-16,-7-4 0 16,-8-2 3-16,1-3-5 15,-4 2-3-15,-3-5 3 16,0-1 1-16,3-3-3 15,3 1 1-15,5-4-2 16,10 0 0-16,10-3-49 16,11 0-14-1,11 0-7-15,3-6-61 16,7-4-65-16,11-9 67 16</inkml:trace>
  <inkml:trace contextRef="#ctx0" brushRef="#br0" timeOffset="19769.729">12178 10756 248 0,'21'-16'93'0,"-21"16"-72"0,11-9 14 16,-11 9 0-16,0 0-3 16,0 0 1-16,-7 0-7 15,0 0-4-15,-11 6-12 16,-10 3 2-16,-4 4 4 0,0 3-6 16,0 6-3-16,4 6-2 15,4 3-1-15,2 10 2 16,8 0 1-16,7-7-1 15,11 7 1-15,6-7 0 16,15-5 3-16,14-7-3 0,7-7-2 16,3-5 0-16,-3-4-1 15,-4-6-5-15,1-3 1 16,-5-7-7-16,-2 1-3 16,2-10-36-16,1-3-17 15,-3-3-74 1,-1 0-63-16,-7 0 77 15</inkml:trace>
  <inkml:trace contextRef="#ctx0" brushRef="#br0" timeOffset="20225.156">12460 10242 236 0,'-7'-7'88'16,"7"7"-69"-16,0-6 17 0,0 6 3 0,0 0-8 16,0 0 2-16,7 0-4 15,0 0 2-15,14-3-17 16,-3-3 5-16,14 6 2 0,-1-4-3 15,5 4 0-15,-8 0-8 16,-7 19-2 0,-3-3 0-1,-15 9 2-15,1-6-5 0,-18 12-1 16,3 1-2 0,-6 2-2-16,-1-3-2 0,4-2 1 15,3-1 1-15,4-3 2 16,4-3-1-16,10-3 2 15,0-7-4-15,17 4 0 16,-2-7 3-16,9-6 1 16,15-3-26-16,4-3-9 15,-1-3-33-15,4 3-11 16,3-6-79 0</inkml:trace>
  <inkml:trace contextRef="#ctx0" brushRef="#br0" timeOffset="20856.592">13406 10521 208 0,'-15'6'77'0,"5"0"-60"0,3 0 10 0,3 1 4 16,1-1-8-16,-1 0-1 15,1-6 1-15,3 7 0 0,3-4-12 16,4-3 7-16,7 6 4 0,11-6-7 16,7 0-1-16,-7 0-4 15,27-6-1-15,-9 3-1 16,27-7 0-16,-13 1-2 16,38-7 1-1,-14 3-6-15,14-5-1 0,29-11 0 16,-39 20 2-16,-15-3-3 15,-3 5 0-15,0 4-1 16,-32 3-2-16,-6 0-22 16,-19 10-10-16,1-7 1 15,-15 12 1-15,1-5-23 16,-11-1-10-16,3 1-38 16</inkml:trace>
  <inkml:trace contextRef="#ctx0" brushRef="#br0" timeOffset="21198.175">13843 10235 272 0,'0'-25'104'0,"0"25"-81"0,4-3 12 0,-4 3-2 0,0 3-1 16,0-3 4-16,0 16-14 15,0-7-5-15,0 16-10 16,0-3-1-16,0 28 1 0,0-9 1 16,-4 19 2-16,4 24-3 15,4-8 1-15,3-4-5 16,7-6-2-16,3 3 0 15,8-13 1-15,0-3-1 16,-1-9 2-16,1-6-40 16,-4-7-16-16,-3-9-113 15</inkml:trace>
  <inkml:trace contextRef="#ctx0" brushRef="#br0" timeOffset="21560.442">14714 10122 252 0,'0'-3'93'0,"0"3"-72"0,4 13 16 0,-4-10 2 16,0 13-6-16,0-4 1 16,-4 16-8-16,1 19-2 0,-4 10-13 15,3 9 2-15,1 3 1 0,3-3-10 16,3-7-1-16,1-2-3 16,3-7 2-16,0-3-3 15,3-3 0-15,1-7 1 16,0-9 2-16,-1 1-30 15,1-14-13-15,-1-11-56 16,8-4-24-16,3 0 2 16</inkml:trace>
  <inkml:trace contextRef="#ctx0" brushRef="#br0" timeOffset="22010.038">14972 10160 272 0,'-18'-19'104'0,"18"19"-81"0,4 0 1 0,-1 0-7 16,4 0 3-16,7-3 5 15,8 0 0-15,6-3 2 16,4-1-15-16,3 1 9 0,0 0 5 16,0 0-5-16,8 6-2 15,3 6-3-15,0 6 3 16,-1 4-5-16,-6 6 2 15,-7 6-3-15,-11 0 2 16,-10 4-2-16,-15 5 0 16,-10 14-7-16,-11 5-2 15,-3 1-2-15,0-1-2 16,0-6 1-16,3-3 1 0,4-3-3 16,3-6 0-16,8-4 1 15,3-6 0-15,7-3 0 0,7-6 0 16,10-3 2-1,19-7 3-15,16-6-2 16,12-3 0-16,-1 7-1 16,-3-7-2-16,-3 0 1 15,-4 0-1-15,-4 0-5 16,-3 3-1-16,-7-3-33 16,-4 6-13-16,-7-3-21 15,-3-3-4-15,3 0-89 16</inkml:trace>
  <inkml:trace contextRef="#ctx0" brushRef="#br0" timeOffset="22384.21">16478 10383 292 0,'11'-10'110'0,"-11"7"-86"0,-11 0 9 0,1 6-3 0,-11 0-7 15,-11 7 0-15,-4 5 1 16,-6 7 2-16,3 10-14 16,1 5 4-16,-1 4 4 0,3-3-2 15,5 6-1-15,6-4-5 16,11-2-2-16,14-7 0 15,7 4 4-15,11-7 1 16,6-9 0-16,15-10-3 16,18-6-2-16,6-3-6 15,4 0-3-15,-7-3 0 16,-11 0-1-16,-6 0-25 16,-8 3-8-16,-7 0-47 0,-3 0-21 15,-4 3-73 1</inkml:trace>
  <inkml:trace contextRef="#ctx0" brushRef="#br0" timeOffset="23584.972">16789 5824 204 0,'-4'-10'77'0,"4"10"-60"0,-3-3 10 0,3 3 1 15,0 0-10-15,0 0 0 16,0 0 0-16,0 0 3 16,0 3-11-16,0 7 5 0,7-1 3 15,-4 0-4-15,18 4 0 16,-3 0-2-16,24 2 2 0,-6-2-5 16,31 6-1-16,49 3 2 15,-17-4 4-15,-22-5-4 16,68 3 0-16,-32-4-2 15,60-2 2-15,-43-1-1 16,47-3 0-16,-43-3-5 16,56-3-1-16,-49 0-1 15,64-12 1-15,-53 2-2 16,42-12-1-16,-50 7 1 16,19-13-1-16,-40 6 0 15,-3-16 2-15,-25 10 1 0,4-19 1 16,-18 9-2-16,-7-3-2 15,-17 7 1-15,-25 2 1 16,-4 11-8-16,-25 8-3 16,1 0-64-16,-11 13-26 15,0 0-56 1</inkml:trace>
  <inkml:trace contextRef="#ctx0" brushRef="#br0" timeOffset="24187.126">16581 6178 224 0,'-7'19'85'0,"7"-19"-66"0,17 31 8 16,-17-25 0-16,11 7-7 16,-1-1 0-16,19 7-5 15,31 6 1-15,21-3-9 16,10-3 0-16,33 3 0 0,17-3-1 0,18-7-1 15,24 1 3-15,-28-4 3 16,-38-2 0-16,91 5 1 16,-53-9-2-16,96 7 1 15,-68-1-4-15,110 1-2 16,-81-4 6-16,105-3 3 16,-91 6-5-16,105-9-3 15,-94 0-3-15,133 0 0 16,-112 0-4-16,119 0-2 15,-112 0 4-15,88-3 3 16,-106 3-1-16,74-15-2 16,-92 5-3-16,46-24 1 15,-81 9 1-15,-3-41 2 16,-47 22-1-16,-10-19-1 16,-31 16 1-16,-26-3 1 15,-13 9-3-15,-22-3 0 16,-7 13-10-16,-14 0-5 0,-3 5-25 15,-7-2-9-15,-1 13-97 16,1-7-44 0,-1 3 96-16</inkml:trace>
  <inkml:trace contextRef="#ctx0" brushRef="#br0" timeOffset="30716.185">14400 11972 192 0,'7'-31'71'0,"-7"15"-55"0,0-12 13 0,0 19 2 16,0-1-1-16,-3 1 2 16,3-1 0-16,-4 1 2 15,4 0-18-15,-3 2 13 0,3 1 5 16,0 3-1-16,0 0 1 15,-4 6-8-15,1 10-2 16,-1 8-7-16,-3 17 0 16,0 9-4-16,4 3 2 15,-1 0-4-15,1 7 1 16,-1 6-5-16,4 2 1 16,0 1-3-16,4-3 2 0,-1-13-9 15,4 0 0-15,0-12 0 16,0-4 3-16,0-5 2 15,0-7 1-15,-3-7-33 16,-1-2-13-16,-3-4-23 16,0-6-8-16,0-3-35 15,0-6-14-15,0-10-3 16</inkml:trace>
  <inkml:trace contextRef="#ctx0" brushRef="#br0" timeOffset="30957.228">14079 12223 292 0,'14'-3'110'0,"1"3"-86"0,13-3 20 0,-14 3 5 16,7-3-20-16,7 0-4 15,1 3-15-15,6 0-6 16,7 0-3-16,4 3-1 0,7 0 0 15,3 0 0-15,1 0 0 16,-4-3-25-16,0 0-10 16,0-3-24-16,-4 0-9 15,4-3-60 1</inkml:trace>
  <inkml:trace contextRef="#ctx0" brushRef="#br0" timeOffset="31676.666">15265 11885 192 0,'10'-19'74'0,"-6"12"-58"0,-1-5 25 15,-3 6 6-15,4-4-4 16,-1-2-1-16,1-1-8 0,-1 1-4 16,1-1-16-16,0-6 0 0,-1 10 0 15,-3-4-1-15,0 4 2 16,-3 0 1-16,-5 2-1 16,-2 4-5-16,-1 3-2 15,-3 6 0-15,0 1 0 16,-7 8-4-16,-4 4-3 15,1 6 2-15,-5 10 0 16,1 5-4-16,-4 4-1 16,8 0 1-16,6-6 2 15,4 0-2-15,10-7-2 16,8-6 2-16,6-6 0 16,12-7 9-16,2-2 5 15,5-10-2-15,-5 0 1 0,4-13-3 16,-3-6 0-16,0-9-1 15,-4-9 0-15,0-4-2 16,-3 0-1-16,-1 7 1 16,-2 5 3-16,-5 7 0 15,-3 4 0-15,0 5-1 16,-3 10 2-16,-4 6-5 16,-4 13-3-16,-3 12-4 15,0 16 1-15,0 3 1 16,0-3 0-16,0 9 2 15,0-3 1-15,0 7-1 16,0-1-2-16,3 4 1 16,1-4-1-16,-1-3 0 0,1-2 0 15,-1-8-3-15,4-5 2 16,0-3 1-16,0-4 2 16,0-6-8-16,0-6-3 15,4-4-24-15,-1-11-11 16,4-4-15-16,7-10-3 15,8-12-51-15,9-12-19 16,5-7 1 0</inkml:trace>
  <inkml:trace contextRef="#ctx0" brushRef="#br0" timeOffset="32112.298">15868 12117 260 0,'14'-13'96'0,"-7"7"-75"0,4-4 8 16,-8 7-1-16,1 0 7 15,-4 0 8-15,0 0-3 16,-4 0 0-16,-3 3-22 15,0 0 1-15,-3 3 1 0,-5 3 2 16,-2 4 2-16,-4 2-9 16,-1 4-2-16,-2 12-7 0,-4 3-2 15,-1 7-4-15,1 9-1 16,7 3 1-16,3-3 0 16,8-3 0-16,10-3 2 15,7-7 8-15,10-9 5 16,5 0-3-16,13-6 1 15,11-6-6-15,10-4-2 16,4-2-2-16,-3-4-3 16,-5-3 1-16,-6-3-1 15,-3-4-20-15,-5-5-7 16,-2-4-59-16,-1-3-24 16,4-3-73-1</inkml:trace>
  <inkml:trace contextRef="#ctx0" brushRef="#br0" timeOffset="32834.89">17141 12110 252 0,'-17'7'93'0,"10"-4"-72"0,0 6 11 16,0-9 1-16,3 10-7 15,1-4-1-15,3-3 6 16,3-3 5-16,4 6-19 16,7-3 10-16,7-3 6 0,11 0-4 15,14 0 0-15,11 0-10 16,3 0-1-16,3 0-7 0,-3 0 1 16,3 3-5-16,8 1 1 15,7-1-5-15,-8-3 0 16,-6 0-1-16,-11 0 1 15,-8 0-18-15,-9-3-6 16,-4-1-30-16,-8-2-10 16,-3-3-34-16,1-10-15 15,-1-3-34 1</inkml:trace>
  <inkml:trace contextRef="#ctx0" brushRef="#br0" timeOffset="33165.343">18330 11558 288 0,'11'-28'110'0,"-11"28"-86"0,11-15 7 16,-11 15-4-16,0 0 0 15,0 0 4-15,-4 9-4 16,0-3-2-16,-3 16-13 15,-7 16 6-15,0 9 4 0,0 22 0 16,0 9 1-16,3 4-10 16,4-4-5-16,4-9-5 15,3 6 0-15,0-3-2 16,3 1-1-16,1-8-2 16,-1-8-1-16,4-13-7 0,0-7-2 15,1-12-39-15,-1-9-19 16,0-13-57-16,7-12-22 15,-4-7 30 1</inkml:trace>
  <inkml:trace contextRef="#ctx0" brushRef="#br0" timeOffset="33601.48">18687 11590 304 0,'-18'-16'112'0,"14"10"-87"0,1 3-7 0,3 0-7 0,0-1-10 16,0 1-1-16,0 0 9 15,3-3 6-15,5-3-7 16,6-1 9-16,10-2 3 0,12-1-2 16,6 4 0-16,4 5 1 15,0 4 0-15,0 10 5 16,-4 12 5-16,-3 6-7 15,-8 7-1-15,-6-1-10 16,-11 13-4-16,-10 10-2 16,-11 2 1-16,-7 4-1 15,-11 0 0-15,-7-7-3 16,-7-6-2-16,-3-3 1 16,0-6 1-16,10-3-3 15,7-1 0-15,8-2 3 0,10-4 1 16,14 0 3-16,10-6 1 15,15-3-3-15,10-6-1 16,1-10 1-16,3-9 0 16,3-6-33-16,7-4-13 15,1-2-54-15,-1-4-21 16,-10 9-51 0</inkml:trace>
  <inkml:trace contextRef="#ctx0" brushRef="#br0" timeOffset="34772.107">5203 13305 208 0,'25'-3'77'0,"-14"-3"-60"0,10 6 4 0,-7 0-3 16,0 0-5-16,7-4 2 15,0 4-4-15,-3 0-1 16,17 0-6-16,15-6 2 0,3 6 3 15,0-3-1-15,10-6 1 16,18-1-3-16,-10 4 1 16,-15 3 2-16,64-7 5 15,-21 4-6-15,77-6 0 16,-35 2-4-16,106-6-3 16,-63 4 0-16,112-10-1 0,-81 6 4 15,152-6 5-15,-113 7-3 16,141-10 2-16,-123 6-3 15,183-6 2-15,-151 6-4 16,168-3 0-16,-154 6-1 16,165 4 1-16,-162 5 0 15,191 4 1-15,-181 0-2 16,198 6 1-16,-179 0-2 16,200 7-1-16,-194-4 1 15,212 4-1-15,-204-4 0 16,218 0 0-16,-205-3 0 15,219 3 0-15,-211-6 0 0,222 10 0 16,-223-1 0-16,226 1 2 16,-225-1-1-16,218 13-1 15,-222-9 1-15,194 12-1 16,-204-10 2-16,168 14 1 16,-186-7 3-16,92 6 1 15,-145-9-80-15,52 6-36 16,-105-10-27-1</inkml:trace>
  <inkml:trace contextRef="#ctx0" brushRef="#br0" timeOffset="36483.417">7793 10781 204 0,'3'-22'77'0,"-3"19"-60"0,4 0 6 0,-4 3 1 15,0 0-2-15,0 6 2 16,0 6-2-16,0 7-2 16,0 9-10-16,0 20 5 0,0 17 2 15,0 4 4-15,0 10 4 16,-7 40-4-16,0 3-3 16,0 7-4-16,-7 18 1 15,3-9-8-15,4-16-2 16,0-6 1-16,3-6 1 15,4-6-3-15,0-17-1 16,0-8-1-16,0-17-2 0,0-8 3 16,-3-10 2-16,-1-13-29 15,-3 0-10-15,0-9-28 16,-3-9-11-16,-1-7-67 16</inkml:trace>
  <inkml:trace contextRef="#ctx0" brushRef="#br0" timeOffset="36874.654">7352 12070 264 0,'10'0'99'0,"5"6"-77"0,13 10 13 0,-21-4 1 16,11 4 1-16,3 12 4 16,0 13-16-16,4 6-4 15,10 15-13-15,-10 1-1 0,3-3 3 16,3-4-4-16,8-9-1 16,-7-9 2-16,7-7 2 15,3-9 2-15,1-9 1 0,2-13 0 16,5-13 2-1,-4-21-3-15,10-23-1 0,8-6-6 16,3-9-3-16,-4 0 0 16,-6-19 1-16,-15-6-1 15,-14 19 2-15,-10 9-35 16,-15 15-16-16,-6 14-24 16,-11 21-10-16,0 16-71 15</inkml:trace>
  <inkml:trace contextRef="#ctx0" brushRef="#br0" timeOffset="38062.589">7521 14104 220 0,'18'-47'82'0,"-11"29"-64"0,0-14 2 0,-7 20-2 15,0-1 3-15,0-2 5 16,-4-1-6-16,-3 6 1 16,-3 7-12-16,-4-3 1 0,-11 12 3 15,0 4 2-15,-10 9 0 16,-7 2-1-16,-4 11-1 16,-4 5-5-16,-6 17-3 15,-7 15-5-15,-12 15 0 16,-6-2 0-16,0 15 0 15,11 13 0-15,3 3 0 16,7 0-3-16,10-7 2 0,15 1 1 16,7-1 2-16,14-8-1 15,14-14-1-15,10-15 5 16,15-3 4-16,10-9-3 16,18-14 2-16,11-5-1 15,3-7 1-15,-4-9 4 16,1-9 3-16,6-13 0 15,15-9 4-15,-4-10-7 16,0-13 1-16,-7-12-6 16,-7-12 1-16,-3-7-5 15,-18 7 0-15,-11 15-1 0,-14 3 1 16,-7 10 0-16,-7 9 3 16,-7 7-3-16,-3 6-2 15,-1 6 0-15,-3 3-1 16,4 0-5-16,3-3-1 15,0 0-15-15,0 0-6 16,3-6 0-16,1-1 4 16,6-2-9-16,4-4-4 15,-7-2-1-15,4-1 2 16,-4 4 13-16,-3-4 8 16,-8 6 9-16,-3-2 5 15,0 2 1-15,-4 1-1 16,-3 3 3-16,0 0 0 15,0-1 7-15,0 1 4 16,0 3-1-16,-4 3 0 0,-3 0-1 16,-4 6 0-16,-3 0-4 15,3 1 0-15,1-1-3 16,2 0 2-16,8-3-6 16,7 0-1-16,-3-3-2 15,10 0 0-15,3-3 2 16,4 0 0-16,0 3-11 15,-7 3-3-15,0 0-86 16,0 1-35-16,-3 5 24 16</inkml:trace>
  <inkml:trace contextRef="#ctx0" brushRef="#br0" timeOffset="38978.102">7518 15130 184 0,'-4'0'71'0,"4"-3"-55"0,0 0 11 0,0 3 3 0,0-7-7 16,0 7 1-16,0-9-4 15,0 9-1-15,0-10-10 16,0 10-1-16,-7-3 2 0,7-3 0 15,-3 6 2-15,3-3 2 16,-4-3 2-16,-3 6-1 16,-4 0 4-16,-3 0-2 0,-3 0 1 15,-4 9-5-15,-1-3 0 16,-9 4-2-16,-1 2 3 16,-3 10-5-16,3 13-3 15,-7 12 3-15,4 9 2 16,-1-3-9-16,5 7 0 15,2-4-2-15,12-8 0 16,6-8-3-16,11-2 0 16,7-10 2-16,7 0 2 15,4-12-51-15,14 0-23 16,-4-1-91 0</inkml:trace>
  <inkml:trace contextRef="#ctx0" brushRef="#br0" timeOffset="39817.49">8297 15042 208 0,'14'-13'77'0,"-6"4"-60"0,2-3 10 15,-3 5 4-15,0-2-2 16,0-1 3-16,0 1 5 0,-3 0 1 16,-4-1-20-16,-7 7 5 0,-4 3 1 15,-6 3-4-15,-8 13-1 16,-7 3-3-16,-3 9 0 15,0 3-8-15,-1 16-5 16,8-12 0-16,-7 40 0 16,7 0 3-16,10-9 3 15,14-9 2-15,11-7 3 16,11-19 6-16,21-3 2 16,17-15-9-16,11-10-5 15,0-6-3-15,-7-7-1 16,-7-2-2-16,-7 3 1 15,-7-4-31-15,-7-3-11 16,-8 7-31-16,-2-7-11 16,-5-9-91-1</inkml:trace>
  <inkml:trace contextRef="#ctx0" brushRef="#br0" timeOffset="40447.207">8417 14173 288 0,'0'-6'107'0,"0"3"-83"0,7-3 10 0,-3 3 0 16,3-4-8-16,4-2-1 16,3 0 0-16,3-4 1 0,4 0-14 15,8 1 9-15,6 3 5 16,7 2-5-16,4 4 0 16,-4 3-6-16,-3 3 1 15,-11 7 0-15,-3 2-1 16,-11 1-3-16,-7-1 0 15,-3 4-5-15,-8 0-2 16,-3 2-5-16,-3 1 0 16,3 0 0-16,3 0 0 15,4 0 0-15,4 0 0 0,6-1-3 16,8 1 2-16,7 0 1 16,3 3 0-16,0 0 0 15,0 0 0-15,0 3 0 16,1 0 0-16,-5-3 0 15,1 0 0-15,-4 0 2 16,-7 0 1-16,-7 3 5 16,-3-3 3-16,-8 0-4 15,-6 3 1-15,-8 0-5 16,-10 3-2-16,-11 7 0 16,-10-4-1-16,-1 0 0 15,1-6 2-15,10-6-1 16,4-9-1-16,10-7-19 0,8-3-10 15,6-3-36-15,11-7-14 16,11-5-73-16,10 2-30 16,3-3 50-1</inkml:trace>
  <inkml:trace contextRef="#ctx0" brushRef="#br0" timeOffset="41108.599">9613 14917 268 0,'-17'0'101'0,"10"3"-78"0,-4 6 15 0,4-3 2 16,0 1-9-16,3-4 2 16,1 6-8-16,3 1-3 15,3-4-12-15,8-3 7 0,14 3 3 16,10-12 3-16,14 6 3 16,8-9-5-16,3-1-3 0,3 1-8 15,11 6-4-15,4 3-3 16,3 0-3-1,-10 3 1-15,-11 3 1 0,-8-3 1 16,-6 7 3-16,-7-4-5 16,-7-3-3-16,-7-3-35 15,-4 0-15-15,-7 0-28 16,-4-9-11-16,1-1-66 16</inkml:trace>
  <inkml:trace contextRef="#ctx0" brushRef="#br0" timeOffset="41558.658">10820 14042 232 0,'10'-22'88'0,"-6"9"-69"0,3-6 19 0,-4 13 6 16,-3 0-8-16,0 0-1 0,0 6-8 16,0 9-3-16,-3 7-13 15,-4 9 0-15,0 3 2 0,0 16 2 16,0 19 3-16,-4 18 1 15,4 1 3-15,0 5-6 16,0 8-1-16,0 8-12 16,3-3-1-16,1-15-2 15,3-10 2-15,0-9-1 16,0-6 2-16,-4-4-2 16,1-6 2-16,-1-3-4 15,1-6 0-15,-1-10-21 16,1-2-10-16,3-11-17 15,0-8-5-15,3-10-20 16,4-10-5-16,4-8-48 16</inkml:trace>
  <inkml:trace contextRef="#ctx0" brushRef="#br0" timeOffset="41872.918">11218 14057 260 0,'4'-9'99'0,"-4"6"-77"0,3 3 9 0,-3 0-2 0,4 3 0 16,-4 13 5-16,0 3-6 16,-4 9 0-16,-3 22-15 15,-7 22 1-15,0 3 2 0,-4 10-4 16,-3 9 1-16,0 13-10 15,0-1-2 1,3-12-1-16,4-9 0 0,0-4 0 16,4-5 2-16,-1-4-1 15,4-9-1-15,3-13-39 16,4-10-19-16,4-8-72 16,6-13-64-1,1-10 69-15</inkml:trace>
  <inkml:trace contextRef="#ctx0" brushRef="#br0" timeOffset="42234.295">11677 14738 228 0,'18'-25'88'0,"-15"15"-69"0,4 1 22 0,-7 9 6 16,0 0-10-16,-7 0 1 16,-3 6-8-16,-8 4-2 15,-7 2-15-15,-7 16 3 0,1 7 2 16,-1 6-4-16,0 6 0 16,0 0-8-16,4-3-2 15,7 3-2-15,7-3 1 0,7-1-7 16,7-5 1-16,7-7 3 15,11-5 2-15,10-14-3 16,7-3 1-16,7-9 0 16,1-9 0-16,-4 3-25 15,-4-7-10-15,-3-2-62 16,-8-7-24-16,-6-10-11 16</inkml:trace>
  <inkml:trace contextRef="#ctx0" brushRef="#br0" timeOffset="42684.532">11853 14014 300 0,'-3'-10'112'0,"6"7"-87"0,1-3-2 0,-4 3-6 16,0 3-2-16,0 0 5 15,0 0 3-15,3 0 1 16,1 3-13-16,3 0 4 0,4 0 3 16,3 3-6-16,3 1 1 15,-3-1-4-15,15 3 0 16,2 1 1-16,-2-1 4 16,-5 10 1-16,-3 0 0 15,-10-1-1-15,-7 4 1 0,-8 7-4 16,-10 5-1-1,-7 7-6-15,0 3-3 0,-4 0 0 16,4-4-1-16,0-2 0 16,6-3 0-16,5-7-3 15,3-6 2-15,7-3 1 16,7-7 0-16,11-2 0 16,10-4 2-16,7-6-1 15,4 0-1-15,0-6-13 16,-4-1-4-16,-3 1-33 15,-8 0-15-15,-2-1-57 16,-8-5-24-16,-7-4 13 16</inkml:trace>
  <inkml:trace contextRef="#ctx0" brushRef="#br0" timeOffset="43315.876">11426 11725 236 0,'11'-25'88'0,"-11"25"-69"0,4-16 11 0,-4 16-2 16,0 0-5-16,0 0 0 15,-4 3-6-15,1 0 0 16,-5 13-10-16,1-4 5 0,0 23 1 16,0-7-2-16,0 29-1 15,0-10-2-15,0 22 2 16,4-19-7-16,-4 38-2 16,-4 21 1-16,0-12 1 15,4-15-4-15,0-4 1 16,0-21 2-16,4-4 3 15,-1-9-9-15,1-10-4 16,-1-5-45-16,1-10-20 16,-1-1-64-1</inkml:trace>
  <inkml:trace contextRef="#ctx0" brushRef="#br0" timeOffset="43647.112">11063 12311 272 0,'14'22'101'0,"-7"-6"-78"0,0 15 15 0,-3-12 2 16,-1 12-9-16,1 4 2 15,3 2-8-15,4 1-1 16,6 0-13-16,8-4 0 0,3-6 0 15,-7 0 0-15,22-2 1 16,2-11 5-16,12-9 1 16,6-9-1-16,8-9 0 15,-4-7-9-15,-7-6-5 16,-14-3-2-16,-11-7-1 16,-14-2-29-16,-14-4-13 15,-7 6-33-15,-7 4-16 16,0 6-66-1</inkml:trace>
  <inkml:trace contextRef="#ctx0" brushRef="#br0" timeOffset="45567.703">13391 14255 180 0,'4'-31'68'0,"0"15"-52"0,3-3 21 0,-7 13 6 15,3-4-8-15,-3 4-1 16,0 0-6-16,-3 0 0 15,-1 3-16-15,1 3 2 0,-1 6 2 16,0 6 1-16,4 10-1 16,0 22-4-16,0 9 0 15,4 4-3-15,0 9 0 16,-1 0-1-16,1 9 0 16,-1 6-4-16,4 4-3 15,0-13 2-15,-3-6 0 16,-1-10-4-16,1-5 1 15,-4-7-7-15,0-10-3 16,0-9-47-16,0-6-22 16,3-7-68-1</inkml:trace>
  <inkml:trace contextRef="#ctx0" brushRef="#br0" timeOffset="45823.828">13109 14650 244 0,'-3'-3'90'0,"17"3"-70"0,18 3 15 15,-18 0 0-15,10-3 4 16,5 0 3-16,6-3-11 0,4 0-4 16,7 0-16-16,3 0-7 0,0 3 0 15,1 0-3-15,-4 3 2 16,-4 3-4-16,-3 0 0 15,-4 1-32-15,-3-1-13 16,-4-3-34-16,0 0-13 16,4-3-23-1</inkml:trace>
  <inkml:trace contextRef="#ctx0" brushRef="#br0" timeOffset="46647.53">14178 14133 184 0,'0'-19'71'0,"0"16"-55"0,-3-7 15 16,3 7 3-16,-4 0-4 15,4 0 2-15,0-3-3 16,0 6 2-16,0-3-17 16,0-4 5-16,0 7 2 0,0 0-3 0,0-3 0 15,0 3-6 1,0 0-2-16,0 0 0 0,0 0 1 15,0 0-1-15,-3 3-1 16,3 4-5-16,-4-4-1 16,4-3 1-16,0 0 0 15,0 0 2-15,0 0 1 16,0 0 1-16,0 0 0 16,0 0-2-16,0-3-1 15,4-4-6-15,-1 7 1 16,-3-3 2-16,4-3 1 15,-1 3-1-15,4-4-2 16,0-2 3-16,4 0 0 16,-1-4 1-16,5-3 2 15,2-2-3-15,4 2 0 0,4 0 1 16,7 7 0 0,3 9 0-16,0 9 0 0,1 10 2 15,-1 6 3-15,-7 7 2 16,-7 8 1-16,-10 17-4 15,-11 12 0-15,-11 9-3 16,-13-3 0-16,-8 1-1 16,-3 2 0-16,-1 7 0 15,1-4 0-15,0-2-5 16,3-17 1-16,7-8 0 16,4-14 0-16,7-5-3 0,7-7 2 15,7-3-1 1,7-6 0-16,7-3 2 0,4-4 2 15,10-6-1-15,11-2 2 16,10-4-2-16,8 0-1 16,-1-4 1-16,-3 4-1 15,-7 0 0-15,-4 0 2 16,-7 0-3-16,-3 0-2 16,-7 4-34-16,-4-1-12 15,-3 0-27-15,-4 0-10 16,0-3-83-1</inkml:trace>
  <inkml:trace contextRef="#ctx0" brushRef="#br0" timeOffset="46964.016">14940 14120 280 0,'18'-44'107'0,"-1"25"-83"0,8-6 15 16,-14 16 3-16,3 3-8 15,3 3 3-15,1 9-8 16,-4 10-1-16,-3 5-15 16,-1 17 3-16,-10 19 2 0,-7 18-6 15,-3 3-2-15,-1 1-5 0,1-1-2 16,3 10-1-16,-1 0-2 15,8-4 1-15,4-15 1 16,0-12-14-16,3-4-7 16,0-9-43-16,-4-10-20 15,1-5-85 1</inkml:trace>
  <inkml:trace contextRef="#ctx0" brushRef="#br0" timeOffset="47367.138">15759 14575 240 0,'3'-19'90'0,"1"10"-70"0,3-7 17 0,-4 10 4 0,1-1-2 16,-1 1 4-16,-3 0-9 15,0 0-1-15,-7-1-18 16,-3 4 4-16,-1 3 2 0,-7 0 0 16,-3 6 2-16,-3 4-9 15,-8 2-1-15,-3 7-5 16,-8 3-3-16,1 16 0 16,3 9-1-16,7 12 0 15,8 7 0-15,13-6 0 16,18-10 2-16,14-9 1 15,15-7 1-15,9-9-2 0,5-6 1 16,3-6-4-16,7-7-2 16,3-3 2-16,-3-3 2 15,-10 0-22-15,-5 0-10 16,-6 0-47-16,-4-3-19 16,1-6-89-1</inkml:trace>
  <inkml:trace contextRef="#ctx0" brushRef="#br0" timeOffset="48104.613">16365 14531 268 0,'-38'12'101'0,"34"-8"-78"0,4-1 17 16,4 0 3-16,6 0-3 15,18-3 3-15,11 0-9 16,11 0-3-16,6-3-17 0,8 3-4 0,13 0 0 15,8 0-8-15,-1 0-1 16,-9 0-1-16,-8 0 2 16,-4 0-8-1,-6 0-3-15,-5 0-50 0,-2-3-24 16,-4-7-78 0</inkml:trace>
  <inkml:trace contextRef="#ctx0" brushRef="#br0" timeOffset="48404.418">17519 13932 332 0,'21'-60'126'0,"-14"48"-98"0,4 3 8 0,-8 12-5 0,1 6-4 16,-4 10 1-16,0 9-4 15,-4 13-3-15,-3 3-11 16,-3 9-6-16,-4 22-1 0,-1 13-2 16,5-3 2-16,3-7-4 15,7-3 0-15,7 1 3 16,3-4 1-16,1-3-1 16,3-3-2-16,0-16-30 15,0-13-13-15,-3-8-42 16,3-14-16-16,4-15-42 15</inkml:trace>
  <inkml:trace contextRef="#ctx0" brushRef="#br0" timeOffset="48807.624">17999 13788 336 0,'-11'-19'126'0,"11"16"-98"0,7 0-1 0,-3 3-8 16,3 0-3-16,3 0 4 16,4-3 3-16,4-1 1 15,3 1-13-15,8 3 4 0,9 0 5 16,8 7 0-16,4 5 0 16,-1 13-4-16,-7 16 0 15,-6 3-5-15,-12 6 1 16,-10 3-1-16,-17-2 3 15,-15 11-5-15,-17 10-3 16,-7 4-3-16,-4-7-3 0,0-4 1 16,0-2 1-16,7-6-3 15,7-4 0-15,15-3-1 16,13-6-2-16,11-6 5 16,15-10 1-16,20-19 0 15,18-3 1-15,7-12 0 16,-4 3 1-16,-6-6-16 15,-8-1-4-15,-6 1-54 16,-12-1-24-16,1-5-101 16</inkml:trace>
  <inkml:trace contextRef="#ctx0" brushRef="#br0" timeOffset="50324.198">5274 13296 212 0,'0'-4'82'0,"0"8"-64"0,4 21 7 15,-4-7-1-15,0 11-2 0,-4 5 4 16,1 10 3-16,-5 3 5 16,5 6-19-16,-4 32 9 15,0 19 4-15,0 12-7 0,0 37-1 16,0 4-10-16,0 19-2 16,0 2-2-16,-1 1-1 15,1 6-1-15,0-19 0 16,4-15 2-16,-1-10 3 15,4-3-2-15,4-22 1 16,3-16-5-16,0-15-2 16,4-13 2-16,-1-13 0 15,1-12-1-15,3-9-2 16,3-7 1-16,8-9-1 16,0-3 0-16,10-6 2 15,15-4-1-15,-5 1-1 16,8-4 1-16,7-3-1 15,14-3 0-15,18 0 2 16,10 0-1-16,11-3-1 16,28 0 1-16,8 0 1 0,34-4-3 15,4 4 0-15,25-3 1 16,6 0 0-16,26 2-3 16,13-5 2-16,64 0 1 15,14-4 2-15,1-3-1 16,6 7-1-16,21-10 1 15,18-3-1-15,18-3 0 16,10-3 2-16,4-3-1 16,10-7-1-16,11-3 1 15,7 0-1-15,14 4 0 0,7 2 0 16,7 4 0-16,11 3 2 16,-4 6-1-16,-3 3-1 15,0 3 1-15,-7 7-1 16,-11 3 0-16,-4 2 0 15,-6 4 0-15,-4 4 0 16,-22-1 0-16,-27 3 2 16,-29 3-1-16,1 4-1 15,-33-4 1-15,-27 4 1 16,-15 3-1-16,-24 2-1 16,-22-5-2-16,-17 3 1 15,-32-4 1-15,-4-6 2 16,-13-6-1-16,-33-3 2 15,-24-9-2-15,-17-4-1 16,-22-3 3-16,-21-6 0 16,-21-3-1-16,-22-10 1 0,-13-18-2 15,-11-7 2-15,-7-18-2 16,-8 2-1-16,-2-15 7 16,-5-37 3-16,1-4-5 15,0-22-1-15,7-22-2 16,0 0-2-16,3-18-2 15,0 18 1-15,8-6-1 16,6 10 0-16,11 21-25 16,7 19-9-16,1 4-156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7:47:09.943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2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19-12-30T17:47:11.357"/>
    </inkml:context>
  </inkml:definitions>
  <inkml:trace contextRef="#ctx0" brushRef="#br0">6163 4049 184 0,'-7'-3'68'15,"0"3"-52"-15,0-3 8 0,7 3 0 0,0 0-6 16,0 0 2-16,0 0-5 15,0-3-1-15,0-1-8 16,7-2 3-16,-4-3 1 0,1 6 1 16,0-13 3-16,-1 7-5 15,4-1-1-15,0 4-2 16,0-4-1-16,4-2-3 16,-1-1 1-16,8 1 2 15,10-13 2-15,8-3-1 16,-1 2 1-16,7-8-4 15,4 3 0-15,0-4 1 0,0 7 0 16,0-3-2-16,63-17-2 31,-14 1 3-31,0 7 0 16,11-7-1-16,14-4 1 16,-3-2-4-16,-4 0 0 15,14 0 3-15,10 2 3 16,-10 14-2-16,21-7 0 15,7 0-1-15,4 3-2 16,25-3 1-16,-4 4 1 16,21-7-1-16,3 12-1 15,11-3-2-15,-3 13 1 16,17-6 1-16,-3 12 2 16,28 0-1-16,-10 10-1 15,24 9 1-15,0 0-1 0,53 16 0 16,-11 12 0-16,-34-3 11 15,-8 19 7-15,-25 9-11 16,-14-6-6-16,-3 13-1 16,-95-13-1-16,-29 0 3 15,71 22 1-15,-43-13-1 16,75 23-2-16,-53-23 1 16,52 29 1-16,-49-26-3 15,15 20-2-15,-43-20 2 16,-4-2 2-16,-27-4 2 15,-15-6 1-15,-18-12-2 16,-17-1 1-16,-7-9-24 0,-22-3-11 16,1-3-41-16,-11-3-16 15,-3 2-37 1</inkml:trace>
  <inkml:trace contextRef="#ctx0" brushRef="#br0" timeOffset="1110.303">6332 3905 176 0,'-10'-3'68'0,"6"3"-52"0,4-7 6 16,0 7-1-16,0 0-5 16,0 0 1-16,4 0-5 15,3-9 0-15,3 9-7 16,5-13 4-16,2 4 1 0,11-4-1 16,1-5 2-16,6-4-2 15,11-7 0-15,14-5-3 16,28-4-1-16,4 1-1 15,10-4 0-15,25-6 0 16,11-6 0-16,6-7-2 16,26-12 1-16,2 6-2 0,22-3 2 15,4 3-2-15,35 0-1 16,7-12 1-16,28 0-1 16,35-10 2-16,8 13 1 15,10 9-4-15,28 6-1 16,25-3 7-16,14 13 6 15,3 13-5-15,8 5-3 16,0 4-2-16,3 19-1 16,11-1 0-16,-1 10 0 15,1 10 11-15,-4 12 7 16,-17 0-9-16,-7 9-2 16,3 7-5-16,0 9-2 15,-25 15-2-15,-17 7 1 16,6-3 3-16,-16 6 1 15,38 10-4-15,-11 2 1 0,-53-2 0 16,-6 3 0-16,-40-4 0 16,-94-31 2-16,-36-12 10 15,24 15 7-15,-34-15-10 16,10 18-5-16,-32-12-2 16,-13 6 0-16,-19-15 1 15,-21 2 1-15,-10-8-2 16,-11-1 1-16,-6-6-18 15,-5-3-6-15,-3-4-26 16,1 1-9-16,-5-3-73 16,-3-1-42-16,0-2 76 15</inkml:trace>
  <inkml:trace contextRef="#ctx1" brushRef="#br0">9871 8310 0</inkml:trace>
  <inkml:trace contextRef="#ctx0" brushRef="#br0" timeOffset="2193.759">6181 3999 196 0,'21'-22'74'0,"-7"9"-58"0,21-6 5 0,-10 10-1 0,7-3-6 16,17-10 0-16,11-7-2 16,7-8 2-16,21-10-7 15,18 0-2-15,3 0 1 0,22-4-1 16,14-5 2-16,3-7 0 15,28-9 3-15,4-6-5 16,21 6-1-16,0 0-2 16,25 3 1-16,0-7-2 15,35-8-1-15,11-4 1 16,6 6 1-16,33 7 1 0,17-3 1 16,7 3 0-16,14-1 0 15,25 4 0-15,28 6 0 16,18 0 0-16,17 19 0 15,15 7-2-15,10 2-2 16,14 19 1-16,18 4-1 16,0 8 2-16,11 10 1 15,13 16-4-15,-3 16-1 16,4 18 1-16,-11 13 2 16,-7 9 0-16,-21 3 2 15,-25 10 0-15,-21 25 3 16,-22-13 1-16,-108-24 1 15,-89-17-4-15,60 42-1 0,-81-29-1 16,18 19-2 0,-57-29 3-16,-17 11 0 15,-33-20-1-15,-16-3 1 0,-19-6 0 16,-13-13 1-16,-11 1-16 16,-15-10-6-16,-6-4-11 15,-11-5-3-15,-3-1-35 16,-15-12-16-16,1 10-21 15</inkml:trace>
  <inkml:trace contextRef="#ctx0" brushRef="#br0" timeOffset="3243.361">6745 4055 176 0,'14'-9'66'0,"4"3"-52"0,3-7 10 0,-7 7 2 16,7 3-4-16,8-13-1 15,13-3-9-15,0 3-3 16,8-6-5-16,13-3-1 0,18-9 3 15,11-1-1-15,7-8 0 16,28-5 1-16,17 1 3 16,15-3-2-16,25-6 1 15,17-10-3-15,24-12 0 0,33-10-3 16,7 9-2 0,24-5-2-16,32 5 1 0,18-18 5 15,17-3 5-15,18 9-5 16,28 3-2-16,28-3 1 15,22 0 2-15,21-6-4 16,24 12-1-16,22 7 2 16,20 12 1-16,1 7-1 15,7 15-2-15,21 9 1 16,25 4-1-16,6 12-3 16,1 13 2-16,42 15 12 0,0 10 7 15,14 9-9-15,7 16-2 16,-28 19-5-16,-21 21 1 15,-14-2-4-15,-36 3 0 16,-24 12 1-16,-35 25 0 16,45 4-3-16,-74-7 2 15,-38 3 3-15,-26-6 3 16,-69-9-2-16,-22-10-2 16,-57-9 0-16,-24-4-1 15,-35-5 0-15,-106-29 0 16,-22-13 0-16,-6 1 2 15,-15-3-1-15,-10-4-1 16,-7-6 1-16,-14 0-1 0,-8-6-25 16,-6 0-8-1,-4-4-104 1</inkml:trace>
  <inkml:trace contextRef="#ctx1" brushRef="#br0" timeOffset="2651.305">23364 19043 0,'0'0'0</inkml:trace>
  <inkml:trace contextRef="#ctx0" brushRef="#br0" timeOffset="5676.317">7225 7464 204 0,'0'-7'77'0,"0"4"-60"0,7-6 13 0,-4 6 1 16,1-4-3-16,3 1 3 15,0 0-11-15,0 3-2 16,0 3-10-16,7 3 4 0,-7 9 1 16,0 13 5-16,1 16 1 0,-5 22-2 15,1 0 2 1,-1 12-1-16,1 13-2 16,3 9-11-16,0 0-2 15,3-6-3-15,1-10 2 16,-1-2 1-16,1 9 3 0,0-7-1 15,-4-6 0-15,-4-12-1 16,-3 0 0-16,0-10-2 16,-3-6-2-16,-4-9 3 15,3-7 0-15,1-6-4 16,-1-6-1-16,4-6-30 16,4-7-12-16,3-9-10 15,0-4-5-15,3-2-80 16</inkml:trace>
  <inkml:trace contextRef="#ctx0" brushRef="#br0" timeOffset="6098.634">7662 7627 196 0,'4'-29'74'0,"-4"29"-58"0,0 0 14 0,0 0 1 16,0 10-3-16,0-1 3 16,0 10-8-16,0 3-4 15,0 6-11-15,-4 0 6 0,1 7 3 0,-1 2-5 16,-6 4-2-16,3 0-1 15,0 9 1-15,3 3-1 16,4-6 0-16,0-6-3 16,4-3-1-16,6-7 1 15,8-6 3-15,10-6-4 16,7-6-1-16,8-4 0 16,-1-3 0-16,0-3-2 15,-3-3 1-15,-4-3-2 16,-3 0-1-16,-4 0-30 15,-3-3-13-15,0 0-20 16,-8-4-6-16,-2 7-56 16</inkml:trace>
  <inkml:trace contextRef="#ctx0" brushRef="#br0" timeOffset="6442.415">8195 7464 264 0,'0'-22'101'0,"4"15"-78"0,-4 4 4 0,0 3-3 16,3 6-1-16,1 7 3 15,-1 15-9-15,-3 19-5 0,-3 13-7 16,-4 6-2-16,-8 6 1 0,1 31 6 15,0 10 6-15,0-3-8 16,0 6-2-16,3 6-4 16,1-12-2-16,3-7 1 15,3-12 1-15,4-9 1 16,4-4 1-16,-1-12-2 16,1-6 1-16,-1-13-2 15,4-10-1-15,0-8-41 16,1-14-20-16,-5-5-88 15</inkml:trace>
  <inkml:trace contextRef="#ctx0" brushRef="#br0" timeOffset="6801.799">8724 8269 252 0,'14'-15'96'0,"-14"15"-75"0,0 0 3 0,0 0-4 0,0 0 2 16,-7 6 4-16,0-3-1 16,-3 6 0-16,-4 10-14 15,-4 0 4-15,0 6 3 16,-3 10-10-16,0 9-2 0,-4 9-4 15,1 3-2-15,-1 1 1 16,0-7 1-16,0 6-1 16,4-12-1-16,4-3 1 15,3-10-1-15,6-2-3 16,1-7 2-16,7-7-30 16,0-2-14-16,4-7-43 15,-1-3-20-15,-3 7-2 16</inkml:trace>
  <inkml:trace contextRef="#ctx0" brushRef="#br0" timeOffset="7067.985">8460 8272 232 0,'-11'-43'88'0,"8"36"-69"0,3 4 11 0,0 6 1 16,3 0-2-16,4 7 3 15,4-1-6-15,-1 10-2 16,1 9-13-16,3 7-4 0,-3 9-1 16,-1 12-1-16,-3 7 0 15,0 0-3-15,0-4 1 16,-3-2-2-16,-1-1 2 0,1-6 0 16,-1-6 3-1,1-3-23-15,-1-4-10 0,1-8-25 16,-4-7-7-1,0-7-68-15</inkml:trace>
  <inkml:trace contextRef="#ctx0" brushRef="#br0" timeOffset="7429.172">8837 7498 248 0,'4'-6'93'0,"-4"15"-72"0,0 1 16 0,0-1 4 16,-4 7-13-16,-3 6-1 16,-4 6-12-16,-3 3-2 15,0 4-7-15,0-4 3 0,0-3 1 16,7 0-5-16,3-6-3 15,8 0 5-15,3-6 5 16,11-3-2-16,3-7 0 16,4 0-6-16,-1-3-1 15,1-3-1-15,-4 0-2 16,0-3 3-16,-7 3 0 16,0-3-30-16,-3 0-12 15,-4 0-13-15,0-4-6 16,-3 1-76-16</inkml:trace>
  <inkml:trace contextRef="#ctx0" brushRef="#br0" timeOffset="7702.893">9056 7457 244 0,'0'-6'90'0,"0"6"-70"0,0 0 13 16,0 0 1-16,0 6-5 15,0 10 3-15,-4 9-9 16,1 9-4-16,-1 10-11 0,1 7 1 0,-1 2 2 16,1 0-6-16,-1 4-3 15,1 2 1-15,-1 7 0 16,1 0-1-16,-1-10-2 16,4-6-4-16,0-9 0 15,0 0-33 1,0-10-16-16,0-6-47 15,4 1-64-15,3-8 46 16</inkml:trace>
  <inkml:trace contextRef="#ctx0" brushRef="#br0" timeOffset="8245.763">9380 8614 232 0,'-3'-3'88'0,"6"-3"-69"0,8-4 17 0,-4 7 3 16,4 0-10-16,3-3 0 16,3 0-7-16,8-1-4 31,63 4-6-31,-7 3 0 15,-7 0-9-15,-3 0-2 0,-4-3-3 16,-7 0 0-16,-7 0-49 16,-14 0-20-16,-8 3-62 15</inkml:trace>
  <inkml:trace contextRef="#ctx0" brushRef="#br0" timeOffset="9818.804">10897 7846 176 0,'7'-12'66'0,"-7"5"-52"0,4 1 10 0,-4 3 2 0,3-3-6 16,1-4 0-16,-1-2-2 15,1-4-2-15,0-6-8 16,-1 3-1-16,1-3 3 0,-1 0-2 16,1 0 3-16,-4 4 0 15,-4-4 1-15,1 12-2 16,-4 1 1-16,-4 6-4 15,-3 6 1-15,-7 16-1 16,-4 6 1-16,-7 3 0 16,-3 6 2-16,-4 4-1 15,-3 6 0-15,-1 9 3 16,1 22 3-16,3 10-2 16,1-3 2-16,6-1-6 15,4 10-3-15,3 6-1 0,7-6-1 16,11-9-2-16,7-10 1 15,7-13-2-15,11-5-1 16,14-17 7-16,13-2 3 16,19-10-3-16,-1-9-2 15,-3-10 0-15,0-6 1 16,0-10-1-16,0-5 0 16,0-13-3-16,-7-10-2 15,-10-9 3-15,-15-6 0 16,-18 6 1-16,-17 6 0 15,-14 6-7-15,-7 7 0 16,-11 9-4-16,-14 13 2 16,-10 15 1-16,-8 16 2 15,8 19 1-15,10-3 3 0,10 0-3 16,12-3 0-16,6-1-1 16,18-5 0-16,14-14-22 15,14 1-10-15,11-9-22 16,10-10-7-16,1-10-86 15</inkml:trace>
  <inkml:trace contextRef="#ctx0" brushRef="#br0" timeOffset="10451.239">11388 7526 260 0,'0'-6'96'0,"-4"9"-75"0,-3 6 10 0,4-2 1 16,-1 2-9-16,1 1 1 15,6-1-4-15,4-3-1 16,7-6-10-16,11-6-1 0,14-7 2 15,14 1 3-15,7-1 2 16,0 7-2-16,-4 6 2 16,-7 3-4-16,-10 7 1 15,-7 8 6-15,-11 4 3 0,-7 7-4 16,-10 2 0-16,-11 3-8 16,-7-2-1-16,-8-1-2 15,-6-3 1-15,-4 4-6 16,1-4-1-16,-1-3 0 15,4-3 2-15,3-3-1 16,7 3-1-16,11-3-2 16,11-1-1-16,10-2-1 15,11 0 3-15,6-1 0 16,5 4 3-16,-1 13-1 16,0-1 2-16,1 3-2 15,-5 10 2-15,-2 0 0 0,-5-6 1 16,-6 9-2-16,-8-3 1 15,-3 0-4-15,-7 9-2 16,-7-6 4-16,-7-3 3 16,-3 0 1-16,-8-7 0 15,-7-5-6-15,-3-4-1 16,-4-6 1-16,0-3 0 16,4-10-2-16,3-3 0 15,4-6-42-15,7-6-20 16,7-3-20-16,3-1-8 15,4 1-57 1</inkml:trace>
  <inkml:trace contextRef="#ctx0" brushRef="#br0" timeOffset="10960.512">12594 8037 288 0,'18'-25'107'0,"-15"25"-83"0,4 0 8 0,-7 10 1 15,0 2-10-15,-7 10-1 16,-3 6-6-16,-8 7-2 16,-10 2-8-16,0 7-6 0,-1-3-3 0,1 0 4 15,0 3 3-15,0 0-3 16,3 6-3-16,0 0 1 16,4-6 0-16,0 3 1 15,3-6 0-15,1-7-33 16,6-6-15-16,1-3-73 15,3-6-56 1,0-6 68-16</inkml:trace>
  <inkml:trace contextRef="#ctx0" brushRef="#br0" timeOffset="11260.119">12284 8044 244 0,'3'-41'93'0,"1"47"-72"0,-1-3 16 0,-3 7 4 15,0 8-9-15,4 8 1 16,-1 8-12-16,4 4-5 16,0 2-9-16,1 4 2 0,2-3 3 15,1 9-6-15,3 0-1 16,0 4-5-16,7-1-1 15,4-3 3-15,3-6 1 16,0-6 3-16,0-10 1 16,-3 0-28-16,-4-9-10 15,0-3-27-15,-10-10-11 16,0 0-62-16</inkml:trace>
  <inkml:trace contextRef="#ctx0" brushRef="#br0" timeOffset="11873.556">12799 7354 220 0,'10'-35'85'0,"-3"23"-66"0,4-13 14 0,-7 15 4 16,-1-2-8-16,4-1 0 16,0-3-7-16,-3 7-4 15,3-3-10-15,0-1 4 0,3 0 1 16,8-2 0-16,7 2 2 16,14 1-4-16,-4 2 1 15,-7 1-3-15,14 9 2 16,-6 0-2-16,2 9 2 15,-6-2 3-15,-4 5 1 16,-3-2-6-16,-7 11-1 16,-4-5-4-16,-11 6-3 15,1-6 2-15,-11 6 0 16,3-3-1-16,-6-1-2 16,3-2-2-16,0 3 1 0,3-3-1 15,4 2 0-15,0-2 2 16,7 3 0-16,0-4 0 15,7 7 2-15,-3-3 1 16,7 3 1-16,-4-3-5 16,3 3 1-16,-3-3 0 15,-3 3 0-15,0-3 4 16,-8-1 2-16,1-2-2 16,-11 3-3-16,3-3 0 15,-10-1-1-15,3-2-3 16,-13-1 2-16,6 1-1 15,-14-1 0-15,8-2 2 16,-8-1 2-16,-7 1-17 0,7-1-4 16,8 0-37-16,6 1-14 15,7-4-94 1</inkml:trace>
  <inkml:trace contextRef="#ctx0" brushRef="#br0" timeOffset="12444.345">13522 8263 236 0,'-11'0'90'0,"8"6"-70"0,-1-6 15 0,4 0 0 15,0 0-9-15,0 0-3 16,7-6 0-16,4 6 2 15,3 0-13-15,11-3 4 0,3-3 2 16,7 3-4-16,8-4 0 16,2 7-4-16,15-3-1 15,18-3-3-15,0 6-1 16,-4-6-3-16,-4 2-2 16,-3 1 1-16,-3 3 1 15,-4 0-25-15,-7 0-10 0,-7-3-34 16,-11 3-12-1,-3-3-58-15</inkml:trace>
  <inkml:trace contextRef="#ctx0" brushRef="#br0" timeOffset="12941.527">14524 7655 240 0,'0'-38'90'0,"7"26"-70"0,4-13 13 0,-4 15 1 15,7-2-9-15,7-4-2 16,7 0-2-16,4 1-1 16,7-4-11-16,6 9 3 0,8 1 4 15,4 9 3-15,-11 9 3 16,-11-2-3-16,4 24 0 15,-7-6 1-15,-4 22 2 16,0 16-1-16,-14-1-1 16,-14 4-13-16,-18 6-4 15,-13 13 0-15,-12-13 0 16,-2 3-4-16,-1-9 1 16,0-3-2-16,7-7 0 15,4-2 2-15,6-1 2 16,15-3-3-16,11-6 0 0,13-13 1 15,12-2 2-15,13-20-1 16,18-3 2-16,10-12 0 16,1-3 1-16,-1-1-2 15,-6 1-2-15,-1-4-2 16,-3 1 1-16,-7-1-23 16,-4 1-12-16,-6 2-17 15,-5 1-4-15,-6 3-10 16,-4-4-3-16,-3 4-63 15</inkml:trace>
  <inkml:trace contextRef="#ctx0" brushRef="#br0" timeOffset="13255.635">15660 7492 260 0,'7'-57'99'0,"-7"57"-77"0,10-25 18 0,-10 22 4 16,4 0-10-16,0 0-2 15,-1 9-5-15,1 0-2 16,-4 23-14-16,0-7 0 0,-4 34 0 16,1 22 7-16,-5 10 6 15,1 6-13-15,0 3-6 0,4 4-3 16,3-13-2-16,3-10 0 15,4-6 2 1,0-6 1-16,1 0 1 0,-1-10-46 16,0-6-22-16,-4-9-102 15,4-3-54 1,0-13 104-16</inkml:trace>
  <inkml:trace contextRef="#ctx0" brushRef="#br0" timeOffset="13659.416">16464 7968 276 0,'11'-15'104'0,"-11"15"-81"0,0-10 16 0,0 10 1 16,-4-3-11-16,1 0 0 16,-11 3-10-16,3 0-1 0,-10 9-11 15,3-2-2-15,-10 21 1 0,0-6-3 16,-4 22-2-16,7-10 0 15,-3 13 1-15,-11 13-1 16,4-7-1-16,3 0 1 16,4 1-1-16,0 2 0 15,3-3 2-15,4-6-19 16,3-9-6-16,4 0-34 16,4-13-16-16</inkml:trace>
  <inkml:trace contextRef="#ctx0" brushRef="#br0" timeOffset="13959.45">16023 7915 240 0,'-3'-19'90'0,"3"19"-70"0,10 0 13 0,-10 0-1 16,7 6-2-16,4 10 4 15,-1 12 2-15,5 10-1 16,-1 9-18-16,0 3 1 0,3 4 0 16,1-4-6-16,3 0 1 15,0-3-6-15,4-3-2 16,3-3-2-16,4-4 0 16,3 1 0-16,-3-7 1 15,0-3-2-15,-7-6 1 16,-8-3-35-16,-3-6-13 0,-3-4-33 15,-4 0-14-15,-4-5-45 16</inkml:trace>
  <inkml:trace contextRef="#ctx0" brushRef="#br0" timeOffset="14467.443">16563 7238 228 0,'7'-28'85'0,"-7"28"-66"0,11-22 8 0,-11 18-2 15,7-5 0-15,-4 3 4 16,8-4-2-16,-4 1 1 15,7-4-16-15,0 1 2 0,7-1 2 16,-3-2 1-16,14 5-1 16,-8 1-2-16,12 6-1 15,-5 0-3-15,5 9 1 16,-8 0 0-16,-4 13 1 16,-2-7 5-16,-15 23 3 15,0-10-6-15,-21 13-1 0,-15 18-5 16,-2-3 0-16,-1 1 1 15,4-1 2-15,3-3-3 16,4-6 0-16,7-3-5 16,3-7-2-16,11-5 2 15,7-4 0-15,11-3 1 16,14-7 0-16,10-5 0 16,7-4 0-16,-3-3-2 15,-3 0-2-15,-8-3-6 16,-3 0-4-16,-8 0-27 15,-3 0-14-15,-3-3-26 16,-7 0-10-16,-4 3-76 16</inkml:trace>
  <inkml:trace contextRef="#ctx0" brushRef="#br0" timeOffset="16512.621">17272 8106 200 0,'0'-3'77'0,"0"3"-60"0,0 0 4 16,0 0-3-16,0 0-5 15,0 0 2-15,0 0-6 16,0 0-1-16,4 0-4 15,-1 0 2-15,1 0 3 0,3 3-1 16,3 0 3-16,4-3 3 16,8-3 1-16,9-3 0 15,8-3 1-15,3-4-2 16,4 1-1-16,4-4-3 16,10 3-1-16,7-2-3 15,-4 5-1-15,-3 7-3 0,-7-3-2 16,-7 6 1-16,-7 0-1 15,-4 0 0-15,-7 0 0 16,-3 0 0-16,-7 0 2 16,-1 0-3-16,-3 6 0 15,-3-6-26-15,-4 0-9 16</inkml:trace>
  <inkml:trace contextRef="#ctx0" brushRef="#br0" timeOffset="16936.154">18274 7322 208 0,'14'-22'79'0,"-14"22"-61"0,18-6 12 16,-18 6 4-16,7 3-11 16,0 0-4-16,0 10 1 15,0-4 1-15,0 17-11 0,-4-8 3 0,1 36 1 16,-4-14 4-16,0 29 1 15,0 19-8-15,-4-3-2 16,1 6-7-16,-1 0-2 16,1-4 0-16,3-11 2 15,-4-14-1-15,4-2 2 16,0-13-2-16,0-9-1 16,0-1-17-16,0-8-6 15,0-8-35-15,-3-5-15 16,-1-3-53-1</inkml:trace>
  <inkml:trace contextRef="#ctx0" brushRef="#br0" timeOffset="17340.005">18683 7191 232 0,'18'-38'88'0,"-18"38"-69"0,14-6 11 16,-14 6 1-16,3 6-2 15,1 0 3-15,-4 13-11 16,0 0-5-16,-4 6-9 16,-3 10-3-16,0 2 2 0,0 1 1 15,0-4 1-15,4 4 0 16,3 0 2-16,0-7-3 15,3 7-2-15,8-10 4 0,6-3 2 16,8-3-2-16,7-10 2 16,3-2-6-16,0-1-1 15,1-9-4-15,2 0-1 16,-6 0 1-16,-7 0 2 16,0-3-1-16,-8-3-1 15,-3-4-17-15,-3 7-9 16,0-6-22-16,-1-4-9 15,-3 1-83 1,4-1-38-16,3 4 90 16</inkml:trace>
  <inkml:trace contextRef="#ctx0" brushRef="#br0" timeOffset="17683.657">19216 7137 220 0,'0'-12'85'0,"0"12"-66"0,0 16 14 16,0-13 4-16,-4 16-4 15,4-4 3-15,-7 20-3 16,-3 15 2-16,-4 9-19 16,-1 14-3-16,1 5 1 0,0 7-8 15,4-10-1-15,-1-3-3 16,4-3-2-16,3-6 3 0,1-4 0 15,3 7-1 1,0-10-2-16,3-5 3 0,-3-11 0 16,4 4-1-16,-4-9-2 15,0-7-4-15,0-3-2 16,0-6-24-16,4-7-10 16,3-2-6-16,0-10 0 15,3-10-16-15,4 1-6 16,7-3-31-1</inkml:trace>
  <inkml:trace contextRef="#ctx0" brushRef="#br0" timeOffset="18001.753">19876 7432 232 0,'3'-6'88'0,"-3"6"-69"0,0 3 11 16,-3 3-2-16,-5 4 1 16,-2 2 2-16,-8 13-1 15,-6 10 1-15,-8 9-17 16,0 3 1-16,-3 0 1 0,3 0-4 16,0-6-2-16,1 6-3 15,2-3 0-15,1-1-4 16,3 1 0-16,1 3-3 15,3-3-1-15,3-3 1 16,0-7 2-16,4-2-3 0,4-7 0 16,2-3-50-16,1-3-20 15,0-4-82 1</inkml:trace>
  <inkml:trace contextRef="#ctx0" brushRef="#br0" timeOffset="18270.599">19509 7492 260 0,'-4'-10'99'0,"4"20"-77"0,0 9 15 0,0-7 5 0,4 7-10 16,-1 9 1-16,1 7-7 15,-1 2-2-15,1 7-13 16,-1 0-2-16,-3 3-2 0,0 3-1 15,0 7-1-15,4 2-3 16,-1-9-2-16,1 4 1 16,-1-10-1-16,1-7-20 15,-1 1-7-15,1-10-21 16,-4-6-8-16,-4-3-87 16</inkml:trace>
  <inkml:trace contextRef="#ctx0" brushRef="#br0" timeOffset="19453.157">10573 5654 188 0,'-7'0'71'0,"3"0"-55"0,1 0 6 0,3 0 2 16,0 0-6-16,0 0-1 15,0 0-7-15,0 0-2 16,-4 3-4-16,4 1 4 0,0 5 4 16,4 0-2-16,3 1 2 15,0 6-3-15,3-4 0 16,8 4 1-16,0-1 1 15,6 1-1-15,1 3-1 16,3 0 1-16,4 0 1 16,3-1-3-16,8 1-3 15,6 0 2-15,18-3 2 16,18-4-2-16,6 1 1 16,8-4-5-16,-7-6 0 15,-14 4 1-15,31-7 0 16,46-7 0-16,-31 4 2 0,-29-3-8 15,28 0 0-15,36-10 0 16,-46 3 3-16,-25 1 2 16,4-4 1-16,-18 4-2 15,4-4-2-15,-18 0 1 16,-1 7 1-16,-9-1-1 16,-8 1 2-16,-7 3-2 15,-10-1-1-15,-4 4-30 16,-14 3-15-16,0 0-17 15,-7 0-7-15,0 0-50 16</inkml:trace>
  <inkml:trace contextRef="#ctx0" brushRef="#br0" timeOffset="20192.421">10389 6027 140 0,'0'10'55'0,"0"-1"-43"0,0 10 12 15,0-10 5-15,4 10-4 16,3-3 0-16,7 3 2 15,7-4 0-15,7 4-14 16,18-3 1-16,18-3 0 0,6 2-1 16,8-2 2-16,21-4-4 0,21 1 1 15,3-1-7 1,22-3-1-16,14-3 0 16,-1-3 0-16,26-6 0 0,-1-3 0 15,22-7 0-15,-8 0 0 16,22-2 0-16,-7-1 0 15,10 0-2-15,-46 3-2 16,-42 7 14-16,89-16 5 16,-58 6-9-16,97-19-3 15,-76 16-1-15,79-12 3 16,-74 9-4-16,63-13-1 16,-67 10 2-16,52-13 1 15,-62 13-1-15,27-16-1 16,-52 10-6-16,35-10 1 15,-46 6 0-15,32 0 2 16,-39 7-1-16,4-7-1 16,-32 16 1-16,-4-3-1 0,-25 3 0 15,-10 4 2-15,-10 2-1 16,-11 3 2-16,-11 4-7 16,-10 0-1-16,-4 5-34 15,-10-2-11-15,-4 3-46 16,-14 3-16-16,3 0-1 15</inkml:trace>
  <inkml:trace contextRef="#ctx0" brushRef="#br0" timeOffset="21150.829">10234 6354 164 0,'25'3'63'0,"-11"0"-49"0,7 3 7 0,-10 0 0 16,3 1-5-16,3 2 3 15,8 0-1-15,7-2-2 16,10-1-8-16,15 0 4 0,-1-3 3 15,-10 1-1-15,39-1 0 16,56-3-6-16,3 0-3 16,15-7-5-16,17 1 0 15,11-3 2-15,18-4 1 16,3 1 1-16,-24-4 0 16,-47 7 0-16,100-20 0 15,-61 17 4-15,96-20 3 16,-75 10-6-16,100-18-3 15,-86 12 1-15,100-7 0 16,-93 7 1-16,93-7 0 0,-89 7 9 16,96 0 3-16,-89 6-3 15,85-9 0-15,-88 5-8 16,81-5-1-16,-89 9-2 16,82-6-2-16,-88 6 5 15,81-9 4-15,-82 12 1 16,82-13 2-16,-81 11-6 15,77-11-4-15,-81 7-1 16,88-13 1-16,-84 17-1 16,88-11 2-16,-88 10-4 15,70-9-2-15,-78 6 4 16,61-3 1-16,-67 6-3 0,49-16-1 16,-64 16 3-1,18-12 1-15,-49 8-3 16,-1-2 1-16,-31 3 2 0,-17 6 1 15,-26 7-4-15,-13-1 1 16,-11 4-2-16,-11-1 0 16,-7 4-14-16,-6 0-4 15,-8 3-14-15,-4 0-7 16,-2 0-4-16,-8-1-2 16,0 1-76-1</inkml:trace>
  <inkml:trace contextRef="#ctx1" brushRef="#br0" timeOffset="20072.395">12294 10743 0</inkml:trace>
  <inkml:trace contextRef="#ctx0" brushRef="#br0" timeOffset="22427.241">10259 6307 120 0,'14'15'46'0,"-14"-15"-35"0,25 10 14 0,-15-7 4 16,8 3-3-16,3-3-1 15,7 3-2-15,7-2-3 16,15-1-10-16,13 0-2 0,-10 0 2 15,-7 0-4-15,21 3-1 16,32 4-2-16,-11-4-3 16,-17 0 1-16,27 4 1 15,47 2 3-15,-25-2 2 16,-32-4 1-16,43 3 0 16,49-2 0-16,-50-4 0 15,-27 6 0-15,62-3 0 16,-38-2-4-16,64-4-1 15,-43 6 1-15,71-3 0 16,-57-3-2-16,85 0 1 16,-67 0 2-16,88-9 4 0,-67 9-4 15,81-13-1-15,-77 4 2 16,88-13 1-16,-85 9-3 16,88-9-1-16,-84 6-1 15,84-15-2-15,-84 12 1 16,84-9 1-16,-81 6-1 15,82-12-1-15,-82 12 1 16,81-10-1-16,-81 10 0 16,92-6 0-16,-91 9 0 15,94-3 0-15,-91 7 0 16,98-4 2-16,-87 3-1 16,94 4-1-16,-95-1 3 15,92-2 0-15,-91 5-4 16,94-2 1-16,-98 2 2 15,88-6 1-15,-88 13-1 0,91-6 1 16,-94 3-2-16,94-4-1 16,-91 7 1-16,91-3 1 15,-87 3-3-15,91-4 0 16,-92 4 1-16,81-3 2 16,-87 0-1-16,69-4 2 15,-83 4-2-15,38-6-1 16,-68 2 1-16,19-6 1 15,-50 4-1-15,18-7-1 16,-43 3 1-16,4 1-1 16,-28 2 0-16,-7-2 2 15,-21 2-1-15,-12 0-1 16,-9 1 1-16,-11-4 1 16,-8 7-30-16,-9-1-13 0,-5 1-10 15,-6 6-4-15,-4-3-58 16</inkml:trace>
  <inkml:trace contextRef="#ctx0" brushRef="#br0" timeOffset="24932.852">10248 9724 220 0,'7'-19'82'0,"-3"13"-64"0,3-3 9 15,-7 9 0-15,3-3-5 16,1-4 1-16,-1 7-3 16,1 0-1-16,-1 0-10 15,-3 10 6-15,0 9 4 0,0 6-6 16,0 6 0-16,0 16-5 15,0 19-3-15,0 3 4 16,0 0 2-16,4-10-6 0,3 4-1 16,4-3-2-1,-1-4-2-15,1-3 1 16,-4-6-1-16,0-3 0 0,0-9 2 16,-3-7-34-16,-1-3-16 15,-3-9-37-15,0-1-14 16</inkml:trace>
  <inkml:trace contextRef="#ctx0" brushRef="#br0" timeOffset="25160.269">9994 10201 224 0,'0'0'85'15,"7"6"-66"-15,14-6 12 0,-6 0 1 0,23-6-6 16,12-4 2-16,10 1-12 16,0-10-2-16,3 7-8 15,1-1-4-15,3 4-1 0,0 2-6 16,-4 1 1-16,-6 3-40 16,-8-3-18-16,-3 3-56 15</inkml:trace>
  <inkml:trace contextRef="#ctx0" brushRef="#br0" timeOffset="25613.319">10918 9687 228 0,'4'-26'88'0,"-4"17"-69"0,11-10 8 0,-4 10 1 16,3-1-4-16,4 1 3 16,4 3-2-16,7 6 0 15,3 9-14-15,4 7 7 0,-1 6 4 16,-2 3 2-16,-5 3 1 16,-6 7-8-16,-11 2-2 15,-7 7-5-15,-11 13-1 16,4-17-3-16,-17 26-1 0,-5-6-6 15,1-4-1-15,0 1 1 16,3-1 0-16,4-6 1 16,7-3 0-16,7-6-3 15,7-6 0-15,11-14 2 16,13-11 0-16,-3-1 5 16,36-18 2-16,3-4-5 15,-4 1-2-15,-3-1 0 16,-3 1 2-16,-8-4-29 15,0 7-11-15,-3-1-9 16,3 7-3-16,-3-3-12 16,-4-4-3-16,1 10-48 15</inkml:trace>
  <inkml:trace contextRef="#ctx0" brushRef="#br0" timeOffset="25941.732">12061 9740 268 0,'4'-3'101'0,"-4"6"-78"0,0 0 20 15,-4 3 2-15,-3 4-8 16,-3 2-2-16,-1 4-15 15,-3 3-7-15,-3 15-8 16,-1 4-2-16,-3 6 1 0,0 0-2 16,-1 0 1-16,5-1-4 15,-1-2-2-15,0-3 4 16,4-7 1-16,4-3-3 16,3-3-1-16,3-6-35 15,1-6-15-15,3-4-28 16,0 1-13-16,3-4-23 15</inkml:trace>
  <inkml:trace contextRef="#ctx0" brushRef="#br0" timeOffset="26211.245">11836 9752 260 0,'-4'-22'99'0,"8"19"-77"0,3 0 4 0,-4 3 0 15,1 3-6-15,3 7 0 16,-4 5-6-16,1 7-4 16,-1 10-5-16,5 12 5 0,-5 9 3 15,4 3-4-15,0 4-3 16,4-4-3-16,-4-2-3 16,3-10 1-16,1 3 1 15,0-3-10-15,-1-10-4 16,1-6-23-16,-1-9-8 15,1-6-92-15,3-7-39 16,4-6 90-16</inkml:trace>
  <inkml:trace contextRef="#ctx0" brushRef="#br0" timeOffset="26753.774">12210 9323 228 0,'-7'-19'88'0,"7"25"-69"0,0-6 15 0,0 0 3 15,0 0-4-15,3-6 1 16,1 6-4-16,3-9 1 16,3 6-17-16,1-7 3 0,3 1 3 15,4-1-7-15,6 4 0 16,1 0-1-16,0 3 2 15,-1 3-1-15,-2 6 2 16,-5 0 1-16,-6 7-1 16,-4-1-1-16,-7 7 1 15,-4 0-8-15,-3 6-2 16,0-3-3-16,0 0-2 16,0-3-2-16,0-1 1 15,4 4-1-15,3-6 0 16,3 3 2-16,4-3 0 15,4 2 0-15,3-2 0 16,7 3-3-16,4 0 2 0,3 6 5 16,0-3 5-16,-3 0-1 15,-1-4 1-15,-6 1-1 16,-7 0 2-16,-8 3-5 16,-6-3-1-16,-11 0 0 15,-11 0 0-15,0-1-2 16,-7 1-2-16,1-3-2 15,-5-4 1-15,-2 1-15 16,-1-4-6-16,0-2-42 16,4-1-19-16,-1 0-64 15,8 7-69 1,4-1 73-16</inkml:trace>
  <inkml:trace contextRef="#ctx0" brushRef="#br0" timeOffset="27698.157">5821 11725 208 0,'25'0'79'0,"-8"0"-61"0,22-3 6 0,-25 3-2 16,14 0-3-16,8 0 1 16,9-4 0-16,-2 1 0 15,17-3-11-15,17 0 6 0,12-4 4 16,-1 1-1-16,14-7-1 16,22-3-3-16,-1-6-1 15,15-3-3-15,24-6-1 16,-7-4-1-16,29-3 0 15,3 4-2-15,24-1-1 16,1 3-3-16,28 1 1 16,3-1-2-16,22 1 2 0,20-4 0 15,-2 1 3-15,27-7-3 16,25-3 0-16,11-3 1 16,7 3 0-16,17 9-2 15,29 7 1-15,17-1-4 16,18 7 0-16,21 0 3 15,11 6 1-15,17 0-4 16,18 1 1-16,14 2 0 16,14 0 2-16,7 4-3 15,4 2-2-15,0 1 2 16,-4 3 2-16,-3-4 0 16,3 7-1-16,18-3 1 15,3-4-1-15,100 1 0 16,-54 0 0-16,-28-4 6 0,-4 1 4 15,4-4-3-15,4-3-2 16,-18 0-2-16,-7 0-3 16,-18 1 1-16,-18 8-1 15,-20 10 0-15,-22 10 0 16,-14 5 0-16,-24 4 0 16,-33 3-5-16,-24 0-1 15,-7 0-17-15,-17 0-5 16,-43-3-43-16,-11 3-17 15,-42-7-53 1</inkml:trace>
  <inkml:trace contextRef="#ctx0" brushRef="#br0" timeOffset="29710.24">14005 9831 228 0,'-7'0'88'0,"11"3"-69"0,3-3 11 0,-4 0 1 15,8 0-4-15,7 0 2 16,6 0-3-16,4-9 1 16,8 5-15-16,3-2 0 0,3-3 1 15,7-1-1-15,11 7 1 16,4-3-7-16,3 6-2 16,-4 0-2-16,-3 0 1 0,-7 0-2 15,-3 0 2-15,-1-3-2 16,-7 0 2-16,-3 0-66 15,-7 3-29-15,-4 0-53 16</inkml:trace>
  <inkml:trace contextRef="#ctx0" brushRef="#br0" timeOffset="30385.141">15519 9339 212 0,'28'-26'79'0,"-10"17"-61"0,6-10 10 0,-13 10 3 15,-1 3-4-15,1-7 2 16,0 0-1-16,-4 1 0 15,0-1-15-15,-4 1 5 0,-3-1 5 16,-3-2-6-16,-4 11 1 16,-7-2-9-16,-8 6-1 15,-6 6-2-15,-4 4-1 16,-6 6-6-16,-5 2 1 0,1 7-2 16,0 4 0-1,-1 2 0-15,4 13 0 16,4 3 0-16,7 6 0 0,7-3 2 15,3-6 0-15,11-6 2 16,7-4 1-16,4-5 1 16,6-11 2-16,4-8 1 15,7-1 1-15,8-2 0 16,10-17 0-16,10-12-2 16,4-12-1-16,0-13-1 15,-4 6 2-15,-3 0-1 16,-7 7 2-16,-7 2-4 15,-8 7-2-15,-6 13 6 16,-4 5 5-16,-7 7-2 0,-3 13 0 16,-4 9-4-16,-4 16-1 15,1 9 5-15,-5 3 4 16,1 6-5-16,0-3-1 16,0 16-4-16,-3 7-3 15,-1 2 0-15,1-6-1 16,2-9 0-16,5-7 0 15,3-9 0-15,3-9 2 16,1-7-14-16,3-2-7 16,0-11-30-16,4-8-11 15,-1-7-13-15,4-6-3 16,1-3-75 0</inkml:trace>
  <inkml:trace contextRef="#ctx0" brushRef="#br0" timeOffset="30744.882">16320 9533 260 0,'7'-19'99'0,"-4"10"-77"0,4-4 7 16,-7 10-1-16,4 0-2 0,-4 0 2 15,0 3-7-15,-4 6 0 16,-3 10-12-16,-3 6 1 0,-5 15 3 16,-2 1-3-16,-1 3 0 15,-3 3-4-15,-4 3-1 16,-3 6-3-16,0 6-2 16,0 1 1-16,-1-7-1 15,5 1 0-15,3-10 0 16,3-7 0-16,4-5 0 15,3-7-5-15,4-7-1 16,0 1-30-16,4-6-12 16,3-4-17-16,0-3-5 15,3-6-50 1</inkml:trace>
  <inkml:trace contextRef="#ctx0" brushRef="#br0" timeOffset="31017.49">16111 9464 244 0,'-3'-6'93'0,"3"12"-72"0,7 10 9 16,-4-4-1-16,1 10-2 16,-1 6 1-16,5 4-4 15,-1 8-1-15,-4 4-12 16,4-3-2-16,-3 9-2 0,3-3-3 15,-4 10-3-15,4-7 0 16,0-3-1-16,0 0 0 0,1-9 2 16,-1-7-1-16,0 0-1 15,0-6-13-15,0-6-6 16,0-3-19-16,0-7-8 16,-4-2-45-1</inkml:trace>
  <inkml:trace contextRef="#ctx0" brushRef="#br0" timeOffset="35625.184">16334 9097 216 0,'-4'-6'82'0,"1"6"-64"0,-1 0 11 0,4 0-1 15,-7 3-5-15,3 0-2 16,1 0-3-16,3-3 1 16,0 0-10-16,0 0-1 0,0-3-1 0,7-3 5 15,4-4 5 1,6-5-5-16,11-1 1 16,1 0-6-16,2-2-2 0,-2 11 0 15,-1 1-1-15,-3 3-2 16,-8 6 1-16,-3 3 7 15,-3 1 3-15,-4 11 0 16,-4 1 2-16,-3 6-6 16,-7 0-1-16,-3 4-2 15,-4-4 1-15,0-3-4 16,-1 3 0-16,5-6-1 16,3-1-2-16,7-2 3 15,7-7 0-15,7 1 3 16,4-4 1-16,3-3-1 15,0-3-1-15,4 7-3 16,-4-4-2-16,-4-3-26 0,1 6-12 16,0-3-39-16,-1 3-13 15,5-3-57 1</inkml:trace>
  <inkml:trace contextRef="#ctx0" brushRef="#br0" timeOffset="38912.025">17942 9348 228 0,'-7'0'85'0,"4"0"-66"0,-1 3 16 0,4-3 4 16,0 0-12-16,-3 3-1 15,3-3-6-15,3 6-3 16,4 1-9-16,7-4 1 0,4 0 4 0,7-3-3 15,6 0 2 1,8-6-5-16,11-1 1 0,10 1-7 16,0 0-1-16,0 3 2 15,-11 0 1 1,-7 3-1-16,-6 3-2 0,-8 0-46 16,-4 0-19-16,-2 6-79 15</inkml:trace>
  <inkml:trace contextRef="#ctx0" brushRef="#br0" timeOffset="39528.849">18740 8890 200 0,'3'-19'77'0,"1"19"-60"0,6-6 15 0,-3 3 2 16,4 0-11-16,6 0-3 15,12-4-3-15,2 4 2 16,5 0-11-16,-5 0 4 0,-2 3 2 16,-5 3 4-16,1 3 3 15,-7 1 2-15,-4 2 1 16,-4 0-7-16,-6 4 0 15,-4 0-8-15,-7 5-3 16,-4 7-3-16,-3 1 0 0,-3-1-2 16,-1-3-1-16,4 6-2 15,3-6 1-15,4-3-1 16,4-1 0-16,6-2 0 16,4 0 0-16,4-1 2 15,-1 1 2-15,8-3-1 16,0 9-1-16,3-4-2 15,4 4 1-15,3 0 3 16,4 0 1-16,-1-3-4 16,1 6-1-16,-4-3 3 15,-3 3 1-15,-7 0 6 16,-4 10 5-16,-4-13-5 16,-10 9 0-16,-10 0-2 15,-8 1-1-15,-7-4-3 0,-3-3-2 16,-4 0 3-16,4-6 0 15,-4 0-1-15,1-7-2 16,-1-2-2-16,0-1 1 16,0 1 1-16,4-7 2 15,3 0-28-15,4-3-11 16,4-3-29-16,10-4-10 16,10 1-70-1</inkml:trace>
  <inkml:trace contextRef="#ctx0" brushRef="#br0" timeOffset="39843.381">19770 9009 284 0,'7'-18'107'0,"-7"14"-83"0,3 4 8 15,-3 0-2-15,0 0-3 16,-7 10 1-16,-7 5-9 16,-4 7-4-16,-3 10-8 15,-3 2 2-15,-1 1 1 0,0-1-5 16,1 4-3-16,-1-4 1 0,4 1 0 16,-1-7-1-16,5 3-2 15,3 1 1-15,0-1-1 16,3 0-11-16,0 4-3 15,1-4-48-15,-1-2-19 16,1-1-63 0</inkml:trace>
  <inkml:trace contextRef="#ctx0" brushRef="#br0" timeOffset="40127.783">19495 8906 332 0,'-8'3'123'0,"8"6"-95"0,4 16 3 0,-4-9-6 0,4 6-9 16,3 6 1-16,3 7-1 16,4 9 0-16,4-4-8 15,0 1-3-15,3 0 1 0,3 0-3 16,8 0 0-16,3-1 1 15,8 4 0-15,-1-3-2 16,0 0 1-16,1-7-22 16,-1-9-9-16,-3-6-33 15,-4-10-13-15,0 1-71 16</inkml:trace>
  <inkml:trace contextRef="#ctx0" brushRef="#br0" timeOffset="40427.933">20599 9141 312 0,'-11'-6'118'0,"18"6"-92"0,18 0-3 0,-7 0-5 0,13 0-12 16,12 3-1-16,2 0-5 16,5-3 0-16,-1 9 0 15,1-2 2-15,-1-4 3 0,0 6-4 16,1-3-1-16,-1-2 0 16,-3-4 0-16,-4 0-33 15,-3-4-13-15,-4-2-87 16</inkml:trace>
  <inkml:trace contextRef="#ctx0" brushRef="#br0" timeOffset="40879.57">21481 8605 228 0,'0'-38'85'0,"3"26"-66"0,8-4 8 0,-4 10-2 16,3-4 0-16,5 7 2 16,6-3-1-16,7 12 1 15,7-3-15-15,4 13 9 0,0 3 5 16,0 6 3-16,-8 6 5 16,-2 4-5-16,-8 9-1 15,-7-4-9-15,-4 1-1 16,-6 6-5-16,-4 6 0 15,-7 7-3-15,-7 0 1 16,-4-4-6-16,-3-6-1 16,0-3-4-16,0-6-1 15,7-3 1-15,3-4 0 0,7-9-3 16,11 3 2-16,15-9 5 16,6-3 5-16,11-7-5 15,10-6-2-15,25-3 1 16,18-3 0-16,-4 3-1 15,-3 0 1-15,-8 0-2 16,-3 0-1-16,-10 0-19 16,-8 3-10-16,-6-3-43 15,-8 4-18-15,-7 2-92 16</inkml:trace>
  <inkml:trace contextRef="#ctx0" brushRef="#br0" timeOffset="42245.992">7408 12396 192 0,'4'-25'71'0,"-1"18"-55"0,1-2 13 15,-4 9 4-15,3 3 1 16,1 10 1-16,0 12-12 0,-1 19-6 15,1 3-10-15,-1 9 2 0,1 22 3 16,3 20 5-16,0 2 2 16,-4 0-8-16,4 13-4 15,-3 6-4-15,-1-6-3 16,-3-9 1-16,0-7-1 16,0-6 0-16,-3 3 2 15,3-16-1-15,0-12 2 16,0-13-4-16,0-12 0 15,3-19-10 1,1-19-25-16,-1-6-10 16,1-19-29-16,-1-6-12 15,5-7-14 1</inkml:trace>
  <inkml:trace contextRef="#ctx0" brushRef="#br0" timeOffset="42607.044">7715 12505 200 0,'7'-37'77'0,"-3"24"-60"0,3-2 8 16,-7 11 0-16,0 8-2 15,0 8 1-15,0 10-11 16,-4 9-3-16,1 7-6 15,-4 6 2-15,0 6 3 0,0 10 6 0,0 9 3 16,0-4-9-16,3-5-3 16,1-7-2-16,3-6 0 15,3-6-2-15,8-9 1 16,3-7-4-16,7-7 0 16,7-5 1-16,4-7 2 15,3-6-1-15,0 0-1 16,4-6 1-16,-11 0-1 15,1-1-22-15,-5-2-8 16,-2 0-64 0,-5 2-64-16,4-5 47 15</inkml:trace>
  <inkml:trace contextRef="#ctx0" brushRef="#br0" timeOffset="42905.52">8146 12480 196 0,'0'-12'74'0,"0"9"-58"0,0 3 9 15,0 0 0-15,-4 6-2 16,1 10 1-16,-1 2-7 16,4 11 0-16,-3 11-10 15,-1 7 5-15,0 19 1 0,-3 19-2 16,0 3-1-16,-3 3-4 15,-1 12-1-15,1 13-6 16,-1-9 1-16,0-13 0 16,4-10 2-16,0-11-3 15,4-4 0-15,3-16-6 0,3-16 0 16,4-11-52-16,0-11-23 16,8-5-29-1</inkml:trace>
  <inkml:trace contextRef="#ctx0" brushRef="#br0" timeOffset="43232.19">8597 12973 220 0,'4'-4'82'0,"-4"4"-64"0,0 4 15 0,0 2 2 0,-4 6-9 16,1 7-1-16,-4 6-8 15,0 7 0-15,-4 5-10 16,-3 10 0-16,-4 19 0 0,-3 3-3 16,-4 3-1-16,1-9-1 15,-5 3-2-15,1-10 1 16,4 1 1-16,2-7-3 15,5-9-2-15,3-4 2 0,3-12 0 16,4-9-32-16,7-10-15 16,4-9-80-1</inkml:trace>
  <inkml:trace contextRef="#ctx0" brushRef="#br0" timeOffset="43535.845">8354 12969 244 0,'7'-18'90'0,"-4"18"-70"0,8 9 10 0,-8 0-1 16,5 10-6-16,-1 6-2 0,3 4-5 15,1 5 0-15,-1 10-9 16,1 16 0-16,0 5 0 0,-1 4-6 15,-3-3-2-15,0 0 2 16,0-6 1-16,0-10 0 16,4 3 1-16,-4-9-4 15,4-10 0-15,-1-5-28 16,-3-14-13-16,0-8-38 16,0-7-17-16,4-3-1 15</inkml:trace>
  <inkml:trace contextRef="#ctx0" brushRef="#br0" timeOffset="43882.069">8819 12157 228 0,'-3'-18'88'0,"3"24"-69"0,0-3 6 0,-4 6-2 16,1 4-4-16,-4 9 1 16,-4 9 0-16,-3 10 0 15,-4 15-11-15,8-5 3 0,-1-1 2 16,4-6-3-16,7-13 1 16,4-3-3-16,3-3 0 15,3-9-3-15,8-3 1 16,7-4-2-16,-4-3 0 0,4 0-3 15,-1-2 1-15,-3-1-2 16,-3-3 2-16,-4 0-33 16,0-3-12-16,-3-1-23 15,0 1-10-15,-1-3-43 16</inkml:trace>
  <inkml:trace contextRef="#ctx0" brushRef="#br0" timeOffset="44121.704">9017 12226 312 0,'-4'7'118'0,"4"2"-92"0,0 10 6 0,-3-7-2 16,-1 10-8-16,1 16-1 0,-1 9-7 16,1 13-1-1,-4-4-8-15,0 0-3 0,0 4 1 16,3 6-2-16,1 6 2 15,-1-6-2-15,1-7-1 16,-1-5-28-16,1-4-11 16,3-6-23-16,-4-7-9 15,4-2-58 1</inkml:trace>
  <inkml:trace contextRef="#ctx0" brushRef="#br0" timeOffset="44962.805">9772 12762 208 0,'-7'-6'77'0,"10"6"-60"0,4-3 13 0,-3 0 3 16,7 0-2-16,3 0 4 15,0 3-6-15,3 0-3 16,5 3-14-16,-1 3 1 0,3-3 3 15,1 7 1-15,3-10-1 16,4 0-2-16,10 0-1 16,8 0-5-16,3-4-3 15,-4-2-2-15,1 3-3 16,-5 0 1-16,-6 0 1 16,-7 0-1-16,-4 0-1 15,-3-1-2-15,-7 1 1 16,-4 0-39-16,0 0-18 15,-4-3-23-15,1 3-8 16,7-1-27 0</inkml:trace>
  <inkml:trace contextRef="#ctx0" brushRef="#br0" timeOffset="45743.133">11229 12076 172 0,'14'-25'66'0,"-7"12"-52"0,4-12 10 0,-8 13 0 15,1-7-3-15,3-6-1 0,0 0-4 16,0 0 0-16,-4-4-9 16,1 10 9-16,-4 7 6 0,-7 3-7 15,-4 5-3-15,-6 14-3 16,-8 15 1-16,-7 16-3 16,-3 6-2-16,-4 6-2 15,0 10 0-15,-3 21 0 16,-4 14 1-16,0 8-2 15,-3 10 1-15,7 10 0 16,6-7 3-16,15-13 1 16,14-15 1-16,14-12-4 15,11-13-3-15,6-13 4 16,8-12 4-16,7-10-3 16,10-12 2-16,8-10 4 15,-1-9 2-15,1-6-5 0,-4-7-1 16,-4-15 0-16,-3 0 2 15,0-16-1-15,-14-3 0 16,-8 0-5-16,-10 6-3 16,-7 7 0-16,-10 5 1 15,-11 8-3-15,-11 5-2 16,-14 13-1-16,-10 15 0 16,-1 16 3-16,5 7 0 15,2-1-2-15,8 1 2 16,7-4 1-16,7 4 0 15,6-10-3-15,5 0 0 16,10-6-34-16,7-7-15 16,7-5-6-16,7-4-3 15,7-6-65 1</inkml:trace>
  <inkml:trace contextRef="#ctx0" brushRef="#br0" timeOffset="46060.519">11737 11706 216 0,'0'-60'82'0,"3"41"-64"0,5 7 18 0,-5 6 2 15,1 12-9-15,-1 6 0 16,1 10-5-16,-1 16-1 15,-3 18-12-15,-3 23 2 0,-4 6 3 16,-4 2-6-16,-3 17-1 16,0 12-5-16,0-10-3 15,0-5 2-15,3 2 2 16,4 1-4-16,3-4-1 16,4-15-22-16,4-16-10 15,3-7-17-15,4-15-5 16,-1-12-72-1</inkml:trace>
  <inkml:trace contextRef="#ctx0" brushRef="#br0" timeOffset="46359.998">12308 12308 264 0,'-7'19'101'0,"7"-7"-78"0,-3 13 2 16,-1-9-5-16,-3 12-2 15,-3 16 3-15,-4-3 0 16,-8 6-1-16,-2 3-10 16,-5 6 0-16,-2 10 1 0,3 3-6 0,-1-3-1 15,5-13-2 1,2 1 1-16,5-13-4 15,3-4-2-15,3-9-20 0,1-3-8 16,2-6-19-16,1-6-9 16</inkml:trace>
  <inkml:trace contextRef="#ctx0" brushRef="#br0" timeOffset="46645.168">12012 12349 260 0,'-7'-13'99'0,"7"16"-77"0,7 7 7 0,-3-1-3 0,3 4-5 16,3 5 2-16,4 17-7 16,0 6 1-16,4-1-10 15,-4 7-2-15,0 4 1 0,4 11-3 16,0 10 0-16,3 1-1 15,0-8 1-15,0-11-2 16,0-4-1-16,-3-13-15 16,0-8-7-16,-4-7-14 15,0-13-4-15,0-9-37 16,0-6-12-16,0-19-7 16</inkml:trace>
  <inkml:trace contextRef="#ctx0" brushRef="#br0" timeOffset="47168.628">12428 11590 288 0,'-17'-6'107'0,"13"6"-83"0,4-4-1 0,0 1-3 15,7-3-1-15,4-3 3 16,6-10 2-16,15 0 0 16,7-3-13-16,7 3 4 0,3 0 5 0,-3 16-5 15,-4 3 2-15,-6 3-1 16,-8 13 2-16,-10 3-1 16,-8 6 1-16,-6 3-7 15,-11 0-4-15,-4 1-4 16,-3-1 0-16,-4-3-2 15,4 0 2-15,0-6-2 16,4 0-1-16,2-1-2 16,5 1-1-16,6 9-1 15,8 1 3-15,3 2 0 16,4 7 1-16,3-4 0 16,0-2 2-16,4-4-3 15,-4 0 0-15,-3-3 1 16,-4-3 0-16,-4 0 2 15,-6-3 3-15,-8 3-4 0,-6-3-1 16,-8 2 0-16,-7-2 2 16,-6-3-1-16,-5-3-1 15,5-4 1-15,-1-3-1 16,4 0-25-16,7-2-10 16,6-1-44-16,5-3-17 15,10 0-65 1</inkml:trace>
  <inkml:trace contextRef="#ctx0" brushRef="#br0" timeOffset="47799.294">13649 12242 236 0,'-46'3'90'0,"28"3"-70"0,-6-2 8 0,13 2 0 0,4-3-6 16,7-3-1-16,4 0 8 15,6 0 4-15,8 0-17 16,10 0 11-16,7-3 3 0,8-3-2 15,3 6 0-15,10-4-15 16,11 4-6-16,0 0-4 16,0 4-3-16,0-4 3 15,-7 6 0-15,0-6-4 16,0-6 1-16,4 2-31 16,-4-5-14-16,-8-4-37 15,-6 4-13-15,-10-3-43 16</inkml:trace>
  <inkml:trace contextRef="#ctx0" brushRef="#br0" timeOffset="48415.15">14453 11537 300 0,'14'-19'112'0,"4"16"-87"0,14-4 7 0,-15 7-3 16,8 0 2-16,7 0 3 16,3 0-3-16,4 7-1 15,0 5-17-15,-4 7 3 0,-3 3 2 16,-7 0-2-16,-11 3 1 0,-7 3-7 16,-7 3-2-16,-4 4-2 15,-3-10 1-15,-3 3-2 16,2-3 2-16,1-3-4 15,0 0-2-15,0-3-3 16,0 9-1-16,0-3 2 16,7 0 0-16,0 1 1 15,4-5 0-15,3-2 0 16,3 0 2-16,4-3-6 16,8-1 1-16,13 1 1 15,11 0 3-15,7-4-2 16,3 7 0-16,1 3 3 15,-5 3 1-15,-6 0-1 16,-3 7 1-16,-8 2-2 16,-10 13 2-16,-11 3-4 0,-7-3 0 15,-7 7 3-15,-7-10 1 16,-11-7-4-16,-10 1-1 16,-11-4 3-16,-10-2 1 15,-15-1 0-15,8-3 1 16,-1-6-4-16,1-6 0 15,3-7 1-15,7-2 2 16,4-1-1-16,10 0-1 16,7-3-17-16,15-3-39 15,10 0 0 1,3 0-5-16,8 0 3 16,6-9-11-16,5-4-7 0,13-6-44 15</inkml:trace>
  <inkml:trace contextRef="#ctx0" brushRef="#br0" timeOffset="48925.071">15769 11618 288 0,'-10'-44'107'0,"10"22"-83"0,3-9-7 0,-3 18-9 15,4-2-8-15,-1-4 0 16,-3 9 13-16,-3 1 6 16,-4 9-9-16,-4 9 10 0,-3 20 3 15,-7 8 0-15,-7 7-2 16,-4 9-7-16,-7 42-1 16,-3 2-2-16,-1 3 1 15,4 16-2-15,11 9-1 16,11-12-5-16,17-15-1 15,14-17 1-15,14-18 2 16,11-10 6-16,7-18 4 16,3-17-4-16,15-8 1 15,6-10-2-15,4-10 1 16,-3-18-2-16,-4-22-1 16,-7-6-5-16,-7-10-3 15,-8 0 0-15,-13-16 1 0,-11-9 1 16,-14-3 1-1,-14-3-2-15,-14-6-2 0,-18-1 1 16,-13 7-1-16,-8 16-3 16,7 24 2-16,3 19-1 15,8 16-2-15,7 13-24 16,10 9-11-16,11 3-31 16,10 7-11-16,11 8-89 15,22-5-40 1,6-4 110-16</inkml:trace>
  <inkml:trace contextRef="#ctx0" brushRef="#br0" timeOffset="49406.522">16658 11806 196 0,'21'-25'74'0,"-14"16"-58"0,4-1 5 16,-7 10-1-16,-4 0 12 15,0 7 7-15,0-1-3 16,-4 9 1-16,-7 7-21 16,1 10 4-16,-8 12 3 0,-3 6-6 15,-7-3 1-15,-4 9-9 16,-3-5-1-16,-1 2-4 15,1 6-3-15,3 1 0 16,4-4-1-16,4-5-3 16,6-14 2-16,0 4-4 15,8-16-1-15,3-6-28 0,0-7-13 16,3-2-17-16,4-10-6 16,0 0-46-1</inkml:trace>
  <inkml:trace contextRef="#ctx0" brushRef="#br0" timeOffset="49662.067">16415 11834 252 0,'-11'-28'96'0,"11"28"-75"0,0 0-5 0,0 13 21 16,0 9-9-16,4 12-5 15,-1 10-2-15,4 3-12 16,0 0 3-16,4 6 2 0,7-2-3 15,3 5-1-15,7 7-6 16,0-4-3-16,0-2 0 16,1-10 1-16,-5 0-14 15,1-13-5-15,-4-9-22 16,-7 0-8-16,-3-12-17 16,-1-7-7-16,1-12-33 15</inkml:trace>
  <inkml:trace contextRef="#ctx0" brushRef="#br0" timeOffset="50050.861">16701 11116 256 0,'0'-22'96'0,"3"16"-75"0,8-6 8 0,-4 8-3 15,3 4 1-15,4 7 4 16,4 2 2-16,0 7 3 16,-1-4-20-16,1 10 6 0,0 0 2 15,-4 3-6-15,-4 0 0 16,-3-3-7-16,-3 10-1 16,-4-4-2-16,-4 0 0 15,-3 0-4-15,0 1-3 16,0 2 0-16,4-3-1 15,-1-3-3-15,4-3 0 0,0 3 2 16,4-6 2 0,3-3 0-16,7-7-1 0,10-6 1 15,8-6-1-15,4-6 0 16,-1-1 0-16,-3-2-22 16,-4 2-8-16,0 1-34 15,-3 9-11-15,-4 0-82 16</inkml:trace>
  <inkml:trace contextRef="#ctx0" brushRef="#br0" timeOffset="50666.575">17300 12070 224 0,'-10'-4'85'0,"13"1"-66"0,15 3 16 0,-8 0 4 15,12 0-1-15,6 3 2 16,4 1-9-16,3 2-4 15,0-3-15-15,0 3-1 0,4-3 0 16,7 1-4-16,14-8-2 16,7-2-2-16,4-6-3 15,-1-7 1-15,-6 0-1 16,-4 0-33-16,-7 0-13 16,-8 10-26-16,-9 3-7 15,-5 2-40 1</inkml:trace>
  <inkml:trace contextRef="#ctx0" brushRef="#br0" timeOffset="50980.54">18348 11289 248 0,'4'-38'93'0,"-1"29"-72"0,4 6 11 16,-3 3 1-16,-1 3-3 16,1 12 2-16,-1 14-9 15,-3 21-3-15,0 13-12 0,0 2-1 16,0 4 3-16,0 7-6 0,4 21-2 16,-1-3-4-16,1-9 1 15,3-10 1-15,3-12 0 16,5-1 0-16,-1-8 0 15,3-14-20-15,1-11-7 16,0-14-19-16,-1-12-7 16,1-6-75-1</inkml:trace>
  <inkml:trace contextRef="#ctx0" brushRef="#br0" timeOffset="51313.674">18704 11173 260 0,'-10'-10'96'0,"6"20"-75"16,8 5 12-16,-1-5 2 0,4 6-8 15,11-1 1-15,7-2-2 16,10 2 1-16,7-2-15 16,4-4 4-16,0 4 2 0,-4 3-2 15,-3 6 1-15,-4 6-1 16,-6 22 0-16,-8 3-6 15,-11 4-2-15,-6 5-4 16,-4 4-1-16,-4 10-1 16,1-4 1-16,-4-7-2 15,0-2 2-15,0-10-2 16,0-5-1-16,0-8-8 16,3-5-5-16,0-4-31 0,1-3-11 15,3-3-16-15,0-6-6 16,3 0-62-1</inkml:trace>
  <inkml:trace contextRef="#ctx0" brushRef="#br0" timeOffset="51446.638">19696 11609 316 0,'-11'-10'121'0,"11"7"-95"0,4-6 9 0,-4 9-4 0</inkml:trace>
  <inkml:trace contextRef="#ctx0" brushRef="#br0" timeOffset="51613.47">19681 11599 567 0,'-14'19'24'0,"-3"9"-12"16,-4 10-8-16,-4 3-1 0,0 12-2 16,-3 7 2-16,0-1-4 15,0-6 0-15,-1-2 1 16,5-11 2-16,2-2-1 15,8-7-1-15,0-6-19 16,7-3-10-16,4-6-25 16,3-3-11-16,0-4-75 15</inkml:trace>
  <inkml:trace contextRef="#ctx0" brushRef="#br0" timeOffset="51856.337">19427 11568 296 0,'-3'-10'112'0,"3"14"-87"0,3 5 2 0,-3 0-4 15,0 7-4-15,4 6 1 16,0 6-5-16,-1 10 1 16,1 9-9-16,-1 12 2 0,1 7 4 15,6-3-7-15,4-7-3 16,4-8-2-16,0 2 1 15,3-13-10-15,7-8-2 16,7-4-41-16,4-10-19 0,7-2-74 31</inkml:trace>
  <inkml:trace contextRef="#ctx0" brushRef="#br0" timeOffset="52472.937">20161 11787 268 0,'-49'32'101'0,"42"-13"-78"0,3-1 11 16,8-15-1-16,10 7-7 16,18-10 2-16,14-10-5 15,10-2-2-15,7-4-11 16,8 1-6-16,7-1-3 0,3 3-1 16,0 7 2-16,-7 3-3 15,-7 3 0-15,-7-3 1 16,-4 0 0-16,-3 0-36 0,-3-4-15 15,-4 4-56 1,-4-3-64-16,-7-4 51 16</inkml:trace>
  <inkml:trace contextRef="#ctx0" brushRef="#br0" timeOffset="52888.625">21223 11195 260 0,'-14'-16'96'0,"18"10"-75"0,6-10 10 0,1 7-2 0,6-7 2 16,8-9 4-16,7 3-11 16,7 0-1-16,3 3-14 15,7 13 6-15,1 15 2 0,-4 16-1 16,-8 10 3-16,-9 9 3 15,-15 15 3-15,-11 17-4 16,-10 2-3-16,-7-3-8 16,-7-3-2-1,-4-3-4-15,1 0-3 0,-1 4 0 16,0-5 1-16,4-8-3 16,7-3 0-16,7-10 1 15,7-10 0-15,7-5 2 16,10-11 1-16,19-11 1 0,20-10 2 15,15-6-3-15,-1-7-2 16,-3 1 0-16,-3-1 1 16,-1 4-34-16,-6-1-13 15,-11 4-33-15,-11 0-11 16</inkml:trace>
  <inkml:trace contextRef="#ctx0" brushRef="#br0" timeOffset="54884.983">5846 12063 184 0,'0'-28'68'0,"3"16"-52"0,1 2 3 0,-4 7 1 0,0-3-3 16,3-4 1-16,1 7 0 16,3-6 0-16,0-1-9 15,0 1 3-15,0 3 2 0,3 6-3 16,-2 9 1-16,-5 19 4 15,1 10 4-15,-4 15-6 16,-4 26-1-16,1 21-3 16,-1 7-1-16,0 34-1 15,4 12 2-15,0 10-5 16,4 22-1-16,3-3-2 16,-3 22 1-16,6-16-2 15,1 3 2-15,-4-9-2 16,0-25-1-16,0-25 1 15,3-19 1-15,1-16-3 16,0-9 0-16,-1-16 1 16,1-10 2-16,3-11-1 0,-3-11 2 15,-4-8-4-15,0-7 0 16,0-10 3-16,3-2 3 16,1-7-2-16,-1-6 0 15,5-6-1-15,2 3 1 16,4-7-4-16,8-5 0 15,13 5-6-15,14-2 0 16,8 2 9-16,10 1 6 16,-4-4-3-16,26-2-3 15,17-1-4-15,7 0 1 16,28-2 10-16,18-7 5 0,31-4-6 16,22 1-2-1,31-13-6-15,25 1-1 0,11-11 1 16,28-5 2-16,25-4-3 15,59-12 0-15,-24 19 1 16,7-3 2-16,0 5-1 16,-10 4-1-16,-18 3-2 15,14 7-1-15,-1 5 2 16,-9 14 2-16,-8 5 0 16,14 7 2-16,8-4-4 15,3 10 0-15,0-9 3 16,-4-10 1-16,15 4-4 0,17-14 1 15,0-5 0-15,-3-4 2 16,3 7-1-16,-11 3-1 16,1 3 1-16,10 3 1 15,-7 3-1-15,-21 6-1 16,-11 4-2-16,11 3 1 16,-3 2 1-16,-11 4 2 15,-8 0-1-15,8 4-1 16,0-4 1-16,-18 0 1 15,-3-4-3-15,0 4 0 16,-29 4 1-16,-3 2 2 16,-14 3-1-16,-22 4-1 15,-20-4 1-15,-15 10 1 16,-31 3-3-16,-8-6-2 16,-20-1 2-16,-29-2 0 0,-25-10 1 15,-17-6 2-15,-14-3-1 16,-18-1-1-16,-14 1 1 15,-14 0 1-15,-11 3-1 16,-10 0 2-16,-7-1 0 16,-4 1 1-16,-4 3-2 15,-3 0-2-15,0 0 1 16,-3-3 1-16,-1 0-1 16,1 0 2-16,-1-3-4 15,5-1 0-15,2 1 1 16,4-3 0-16,0-1 0 15,4 1 0-15,-4-1 0 16,0-5 2-16,0-4-1 0,-3-9-1 16,3-16 1-16,-3-19-1 15,-1-12 0-15,4-13 2 16,-3-31 1-16,-1-28 1 16,1-26-2-16,-4-24-2 15,-3-29-2-15,-4-16 1 16,0-21 1-16,-7 9 0 15,3-9-3-15,0 46 2 16,4 42 1-16,0 34 0 16,0 43-3-16,8 20 2 15,-1 28-43-15,3 25-18 16,15 12-106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17:48:13.443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2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19-12-30T17:48:14.599"/>
    </inkml:context>
  </inkml:definitions>
  <inkml:trace contextRef="#ctx0" brushRef="#br0">6481 3964 160 0,'10'-9'63'0,"-6"9"-49"0,-1-3 3 0,-3 3-3 16,0 0-7-16,0 0-2 15,4 0 2-15,-1 0 2 16,1 0-4-16,3-3 1 0,3-1 1 16,1-2 1-16,0-3 2 15,3-1-1-15,3-2 0 16,1-1-5-16,3-5-1 16,4-1 1-16,10 0 2 15,7-6-3-15,11-3 0 16,-3-1-1-16,6 1 1 15,1 0 0-15,-1 0 1 16,11-4 0-16,7-2 0 0,7 6-2 16,-3-4-2-16,0 4 1 15,10-10 1-15,18 4-3 16,-4-7-2-16,0 0 4 16,8-6 1-16,13 3 0 15,-3 1-2-15,-4 8 3 16,15-3 2-16,3 1-4 15,-7-1-3-15,7 4 1 16,14-4 0-16,-10 4 1 16,-1-7 2-16,19 3 1 15,-8 4 1-15,0-4-2 16,-18 16-2-16,-27 0 1 16,52-3 1-16,57-3-1 0,-61 9-1 15,-34 0 1-15,66 7-1 16,-42-4 0-16,64 7 2 15,-50-1-3-15,71-5 0 16,-60 5 1-16,74 1 2 16,-64-1 8-16,92-5 5 15,-74 5-7-15,99 1-4 16,-85 3-6-16,92 2 1 16,-85 4 1-16,103 0 2 15,-89 4-1-15,117 2-1 16,-103 0 1-16,106 7 1 15,-98-4-3-15,80 13 0 16,-94-3 1-16,73 12 0 16,-91-6 0-16,67 19 0 0,-85-12 0 15,25 11 0-15,-61-8 0 16,5 9 0-16,-40-16 0 16,-20 7 0-16,-22-7 0 15,-21 3 2-15,-14-12 1 16,-11 6 1-16,-7-9-5 15,-6 9 1-15,-5-6 0 16,-3 9 2-16,-3-13-14 16,-4 7-5-16,-3-3-24 15,-1 3-9-15,-3-12-60 16</inkml:trace>
  <inkml:trace contextRef="#ctx0" brushRef="#br0" timeOffset="1081.89">6847 3873 168 0,'43'-18'66'0,"-19"5"-52"0,15-6 6 0,-21 13-3 0,7-3-8 16,10-7-1-16,4-6-2 15,24 0-1-15,15-3-3 16,6-3 3-16,12-4 1 0,27-5 0 16,8-4-1-16,10-3-3 15,25-9 1-15,-1-13-2 16,33-3 2-16,-4 3-2 15,28 0 2-15,1 0-2 16,20-3 2-16,0 4 0 16,15-11 1-16,17 1 0 15,4 9 0-15,17 0 2 16,18 7 1-16,-4-1-3 16,22 1-3-16,21-4 0 15,10-3 1-15,1 16-1 16,-1 0-1-16,14 9 1 0,15 10 1 15,17-4-3-15,-70 16 0 16,-99 4 7-16,190-1 6 16,-141 7-6-16,195 5-1 15,-163 1-1-15,208 13 0 16,-183-4-2-16,215 25-2 16,-202-9 1-16,209 35-1 15,-201-20-3-15,184 32 2 16,-195-28 3-16,170 31 1 15,-184-25 5-15,109 47 5 16,-147-37-7-16,108 34-3 16,-129-29-2-16,77 17 1 0,-106-23-1 15,42 32 2-15,-84-28-2 16,10 9-1-16,-56-19 1 16,-4 3-1-16,-35-19 0 15,-25-2 0-15,-21-1 2 16,-31-6 1-16,-12-6-12 15,-23-6-7-15,-5-4-112 16</inkml:trace>
  <inkml:trace contextRef="#ctx1" brushRef="#br0">22966 8639 0,'0'0'16</inkml:trace>
  <inkml:trace contextRef="#ctx0" brushRef="#br0" timeOffset="2509.531">6339 4083 148 0,'43'-15'57'0,"-19"9"-44"0,15-4 7 16,-21 7 1-16,10-3-9 15,11-4 1-15,7-5-6 0,28-10-2 16,11 6-2-16,6-16 2 15,15-9 1-15,21 0 0 0,4 1-1 16,17-14-1-16,11 7 0 16,10 0-2-16,21-4 1 15,-6-2-2-15,31-13 2 16,-3-3 2-16,24 3 2 16,0 3-1-16,18 3-1 15,4 4-3-15,10-13-2 16,25-4 1-16,0-2 1 15,7 6 1-15,21 3 3 16,-4 3-5-16,4 10-1 16,14-7 2-16,11-6 1 15,-7 3-1-15,3 3 1 16,18 4 0-16,10 9 1 16,0 3-5-16,-3 6 1 0,11 6 2 15,20 1 1-15,12 9-4 16,6-3 1-16,7 6 6 15,-3 3 4-15,0 9-5 16,0 1-3-16,0 3 1 16,6 6 2-16,93 6-2 15,-22 3-2-15,-10 7 0 16,4 6 1-16,-5 0-1 16,5 12 2-16,-11 7-4 15,-4 16 0-15,-7 5 1 16,-152-18 2-16,-91-9 5 15,187 34 6-15,144 22-7 0,-94 9-1 16,-33 4-3-16,-46-4-2 16,-45-15 1-16,-11-1-1 15,-39 4 0-15,-6 12 2 16,-43-12-3-16,-4-6 0 16,-24-7 1-16,-29-6 0 15,-10-6 0-15,-21-4 2 16,-32-6-1-16,-32-12-1 15,-25-6-2-15,-13-7 1 16,-19-6 3-16,-9-3 1 16,-12-4-4-16,-3 1-1 15,-7-3-50-15,0-1-20 16,-7 7-43-16</inkml:trace>
  <inkml:trace contextRef="#ctx1" brushRef="#br0" timeOffset="1394.619">26984 9185 0,'0'0'0</inkml:trace>
  <inkml:trace contextRef="#ctx0" brushRef="#br0" timeOffset="4432.487">5076 7962 200 0,'4'-16'74'0,"-4"10"-58"0,0 0 14 0,0 0 1 16,0 6-5-16,4-4-1 16,-4 4-2-16,3 4 0 15,1 8-13-15,-1 7 5 0,1 22 3 16,-1 15 1-16,1 7 1 16,-1 15-3-16,4 19 0 15,0 13-5-15,0 0-2 16,0 3-4-16,4 9-1 15,-4-9-1-15,0-10 2 16,-3-9-1-16,3-12 0 16,-4 0-3-16,1-10 1 15,-1 3 0-15,1-9 1 16,-1-13-5-16,-3-9 1 16,0-13-38-16,0-2-14 15,0-17-7-15,4-12-2 16,-1-9-70-1</inkml:trace>
  <inkml:trace contextRef="#ctx0" brushRef="#br0" timeOffset="5063.506">5775 8251 232 0,'11'-32'88'0,"-8"13"-69"0,4-3 6 0,-7 16-2 16,0 3-7-16,0 3 3 15,-3 6-4-15,-1 7 1 16,-6 2-9-16,-5 4 5 0,1 3 1 15,0 6 2-15,-3 10 1 16,-5 9-4-16,1 16 0 16,0 12-1-16,-11 3 3 15,1 7-7-15,-8 28-4 16,0-3 0-16,4 0 0 16,6-13-1-16,12-6-2 15,10 0 1-15,10-13-1 16,11-15 2-16,11-4 1 15,10-18 1-15,4-16 0 0,0-6 0 16,3-10 0-16,8-18 2 16,6-4 1-16,4-15-1 15,-3-6 1-15,6-7 0 16,-7-12 1-16,8-20-2 16,-8-8 1-16,8-4-4 15,-15 1 0-15,-6-1-1 16,-8-12 1-16,-24-10-2 15,-15 10-1-15,-17 0 1 0,-4-4-1 16,-10 1-3 0,-4 3 0-16,-17 25-1 15,-1 15 0-15,4 20 0 16,4 18 3-16,10 13-13 16,0 9-6-16,11 9-27 0,10 1-12 15,8 12-16-15,6-3-3 16,8 6-42-1</inkml:trace>
  <inkml:trace contextRef="#ctx0" brushRef="#br0" timeOffset="5752.039">6727 8943 220 0,'4'-25'82'0,"0"22"-64"0,-1-6 9 16,-3 3 0-16,-3 2-3 16,-1-2 1-16,-3-3-1 15,0 9 0-15,-4-3-13 0,1 3 2 0,-4 3 3 16,-4 6-4-16,4 7-2 16,-11 6-3-16,4 9-2 15,-4 10-3-15,-3 3-2 16,3 6 1-16,-3-3-1 15,7-3-3 1,7-3 0-16,7-7 2 0,7-9 0 16,7 3 5-16,7-12 5 15,7-6 1-15,4-7 2 16,-4-6-4-16,4-10-3 16,-1-9 4-16,1 0 2 15,0-9-4-15,0-10-2 16,-8-3 2-16,-3 3 0 15,-3 4 3-15,-4 8 1 16,-4 4 1-16,1 16 0 0,-4 6-2 16,-4 6-1-1,1 16-5-15,-1 9-3 0,4 0 0 16,0 4-1-16,4-4-3 16,-1 0 0-16,4 3 2 15,4-6 0-15,3-3 3 16,7-3 1-16,-3 0-1 15,0 0 1-15,-1-7-13 16,1-2-6-16,-4-1-31 16,-3-3-12-16,-1-2-10 15,-6-1 0-15,-4-3-68 16</inkml:trace>
  <inkml:trace contextRef="#ctx0" brushRef="#br0" timeOffset="6127.323">6985 7934 220 0,'0'-25'85'0,"0"25"-66"0,0 0 14 0,0 0 2 0,0 6-7 15,0 3 0-15,-4 10-11 16,-3 6-5-16,0 10-7 16,-3 6 3-16,3-1 2 0,0-5 1 15,3 2 1-15,4-5-2 16,4-4-1-16,3-9-3 16,3 0-1-16,4-1-1 15,1-8 2-15,2 2-3 16,4-5 0-16,-7-1-1 15,1-3-2-15,-1 0 1 16,-4-3 1-16,1 0-21 16,-4 0-9-16,0 0-22 15,0-3-6-15</inkml:trace>
  <inkml:trace contextRef="#ctx0" brushRef="#br0" timeOffset="6398.26">7197 7921 236 0,'0'-3'88'0,"-4"6"-69"0,1 10 15 0,-1-7 3 16,1 7-4-16,-1 5 3 15,-3 11-14-15,3 8-3 16,-3 7-11-16,4 3-1 0,-4 7 3 15,-4-1 0-15,8 13 2 0,-1 3-4 16,1 6-3 0,-1-6-2-16,4-3-3 15,4-10 1-15,-1-3-1 0,1-12-64 16,-1-6-29-16,11 2-50 16</inkml:trace>
  <inkml:trace contextRef="#ctx0" brushRef="#br0" timeOffset="7118.096">8319 8251 220 0,'0'-19'82'0,"0"12"-64"0,0 1 15 0,0 3 2 15,3 3-7-15,1 3 0 16,-1 3-4-16,4 4-1 16,0 9-12-16,0 6 2 0,0 6 3 15,-3 16-6-15,-4 19-3 16,0 6-2-16,-4 6-1 16,1-5-2-16,-1 5-2 15,1 7 1-15,3-4 1 16,0-2-3-16,0-14 0 15,0-8 5-15,0-10 5 16,0-10-27-16,0-5-12 16,0-7-25-16,0-6-11 15,-4-4-61-15</inkml:trace>
  <inkml:trace contextRef="#ctx0" brushRef="#br0" timeOffset="7426.973">7962 8874 192 0,'-10'-9'71'0,"3"9"-55"0,0 0 13 0,3 0 4 15,4 0-8-15,0 0-2 16,0 3-2-16,7 3-1 15,7 1-11-15,7-1 6 0,8-3 2 16,13-3-5-16,18-3 1 16,10 3-6-16,1 0 1 15,0 0-3-15,-4 0 0 16,0 0-6-16,0 0-1 16,0 0-39-16,-4 0-17 15,-3 0-73 1</inkml:trace>
  <inkml:trace contextRef="#ctx0" brushRef="#br0" timeOffset="8065.659">9476 8182 180 0,'7'-54'68'0,"-7"35"-52"0,3-9 14 0,-3 19 4 16,4-1-2-16,-1 1 1 0,1 3-3 15,-1 6-1-15,-3 6-16 16,-3 10-1-16,-4 9 1 0,0 9-5 16,-4 4-2-16,-3 6-3 15,0-3-3-15,0-1 1 16,3 1-1-16,4-3 0 15,0 6 0-15,7-7 0 16,4-2 0-16,3-7 0 16,3-9 0-16,4 3 2 15,4-10 3-15,3-2-4 16,4-4-1-16,3 0 2 16,7-6 1-16,1-3-6 15,-1 0-2-15,-3-3-42 16,-4-1-17-16,-3 1-64 15</inkml:trace>
  <inkml:trace contextRef="#ctx0" brushRef="#br0" timeOffset="8379.572">9917 8100 244 0,'-4'-31'90'0,"1"24"-70"0,3 4 13 0,0 3 1 16,-4 10-7-16,0 8 1 16,4 11-6-16,-3 2-4 0,-1 13-10 15,1 0-3-15,-4 12 1 0,0 23 8 16,-4 15 3-16,1 0-8 16,-4 6-5-16,3 16-3 15,0-9-1-15,4-10 0 16,7-22 0-16,4-6 0 15,6-16 2-15,5-9-1 16,-1-9 2-16,0-13-35 16,0-3-13-16,-4-4-18 15,1-5-4-15,0-4-53 16</inkml:trace>
  <inkml:trace contextRef="#ctx0" brushRef="#br0" timeOffset="8889.801">10418 8815 216 0,'3'-22'82'0,"1"19"-64"0,-4-7 15 0,-4 4 4 16,1 6-12-16,-8 0-3 15,-7 6-1-15,-3 4-1 16,-11 6-11-16,-6 5 1 0,-5 11 3 16,1 9-9-16,3 15-2 15,4-3-2-15,10-3 2 16,4-6-3-16,7-6 0 0,10-10 1 16,8-3 2-16,10-9 3 15,11-10 2-15,6-9-1 16,5-9 1-1,-1-14-2-15,0-8 2 0,-3-7 2 16,-4 4 2-16,-7-1 3 16,-3 13 4-16,-4 3 3 15,-3 6 4-15,-4 7-11 16,-4 9-5-16,1 12-9 16,-1 10 0-16,1 7 0 15,3-1 0-15,0 3-3 16,4-3 2-16,3-3 1 15,0-3 2-15,0 3-1 0,0-6-1 16,0-3-13-16,0-3-4 16,-3-1-29-1,-1-3-10-15,-3 1-22 0,1-4-6 16,-1-3-41 0</inkml:trace>
  <inkml:trace contextRef="#ctx0" brushRef="#br0" timeOffset="9475.274">10555 7849 208 0,'-10'-12'77'0,"6"5"-60"0,8-2 15 15,-4 3 4-15,3-4-5 16,4-2 2-16,7-4-6 16,7-9 1-16,4 3-16 15,7-6 4-15,7 3 2 0,-1 3-6 16,1 3 1-16,0 10-2 16,-4-1 1-16,1 10 2 15,-5 10 4-15,-6-1-1 16,-4 4-1-16,-10 2 0 15,-4 4 0-15,-7 0-6 16,-4 0-2-16,-6-1-2 16,-4 4-1-16,0 3-6 0,-4 1-1 15,0-4 1-15,4-1 2 16,7 1-2-16,7 3 0 16,7-3 1-16,7 0 0 15,4-6 0-15,3-3 0 16,7-4 0-16,4 10 0 15,3 0 0-15,-3 6 2 16,-4 3-1-16,-7 3 2 16,-6 1-2-16,-8-4-1 15,-14 0 3-15,-8 0 0 16,-9 4-1-16,-4-4-2 16,-4-3-2-16,-3-3 1 15,-4-3 1-15,-4 0 2 0,5-7-8 16,9-6-1-16,8-3-47 15,7-3-19-15,3 0-51 16,11 0-22-16,0-3 23 16</inkml:trace>
  <inkml:trace contextRef="#ctx0" brushRef="#br0" timeOffset="12942.486">12037 8185 160 0,'14'-38'60'0,"-7"16"-47"0,7-12 13 0,-10 21 0 15,3-3-3-15,0-2 0 16,0 2 3-16,0 0 1 16,-4 4-14-16,1-4 5 0,-1 10 5 15,1-1-3-15,-1 4-2 16,-3 3-2-16,0 13 0 16,0 9-4-16,-3 25 0 15,-1 3-3-15,1 6 2 16,-1 1-2-16,1 9 0 15,-1 15-3-15,4 4 1 16,0-7-4-16,0-6 0 16,4-3-1-16,-4-3 1 15,3-3 0-15,-3-3 1 0,0-7-2 16,0-6-2-16,-3-6-2 16,-1-10 1-16,1-6-39 15,-4-6-15-15,0-10-35 16,0 1-13-16,0-7-9 15</inkml:trace>
  <inkml:trace contextRef="#ctx0" brushRef="#br0" timeOffset="13202.452">11677 8765 228 0,'11'9'85'0,"-4"-9"-66"0,10 6 14 0,-6-6 2 16,3 0-5-16,7-6 0 16,7 3-9-16,8-6 0 15,9-1-12-15,15-2-3 0,11-4 0 16,3 3-3-16,-3 4 0 16,-8 0-1-16,1 2-2 15,-1-2-32-15,-3 0-14 16,-7-1-41-16,-4 10-17 15,-6-9 4 1</inkml:trace>
  <inkml:trace contextRef="#ctx0" brushRef="#br0" timeOffset="13993.61">13596 7849 184 0,'14'-25'68'0,"-14"25"-52"0,11-25 12 0,-11 22 3 16,3-10-10-16,1 4 1 15,-1-13-4-15,1 3 0 16,-4-6-9-16,0 6 3 0,-4 0 4 15,1 4-2-15,-11 9 2 16,-15 9-3-16,-2 9 0 16,-5 10-1-16,1 6 0 15,0 1 0-15,-4 8 0 16,0 4 0-16,-3 12 0 16,-11 23 2-16,-7 5 2 0,-3 4-3 15,3 15 2-15,3 13 3 16,8 0 1-16,10-13-8 15,11-6-2-15,14-3-3 16,10-12-1-16,11-11-3 16,21-5-2-16,18-9 5 15,7-11 1-15,4-11-2 16,-4-7-3-16,-1-9 2 16,8-10 0-16,7-16-1 15,4-12-2-15,-4-9 3 16,-11-3 0-16,-10 5 1 15,-14-2 0-15,-14 0-5 16,-15 6 1-16,-17-1 0 0,-18 5 0 16,-6 2 0-16,-8 3 0 15,0 4-3-15,-7 5 0 16,-4 1 2-16,-6 15 0 16,3 1 1-16,4 5 0 15,3 1-5-15,14 3 1 16,14 0-7-16,15 0-1 15,24-4-11-15,21-2-5 16,11 9-14-16,3-3-6 16,1 3-34-16,3 3-15 15,-1-7-32 1</inkml:trace>
  <inkml:trace contextRef="#ctx0" brushRef="#br0" timeOffset="14565.99">14217 8552 236 0,'-4'-29'88'0,"4"20"-69"0,0-4 11 0,-3 7-2 16,-1-3-5-16,1 2 0 16,-4 1 1-16,-4 3 0 15,-3 3-13-15,-7 6 2 0,-4 7 1 16,-7 12-1-16,-3 9 2 16,-4 7-6-16,4 0-3 15,3 12 1-15,4-9 0 16,11-6-1-16,6 3 1 15,7-10-4-15,11-9 0 16,15-7 1-16,6-8 2 16,7-7-1-16,4-3 2 15,-4-7-2-15,-3-5 2 16,-4-4 2-16,-7 0 5 16,-3-3 1-16,-4 0 3 0,-3 6-1 15,-4 4-1-15,-4 2-4 16,1 7-2-16,-4 10-6 15,0 2-1-15,0 0-3 16,3 10-1-16,1 0 1 16,3 0 0-16,3 0 2 15,1 3 1-15,3-1-4 16,0 1 1-16,0-3-2 16,1 0 0-16,-1-3-31 15,-4-4-13-15,1-2-32 16,-1-7-14-16,-3-6-71 15</inkml:trace>
  <inkml:trace contextRef="#ctx0" brushRef="#br0" timeOffset="15012.802">14337 7793 252 0,'7'-7'93'0,"-4"4"-72"0,12-3 11 0,-8 3 3 0,3-3-8 16,8-4-1-16,3 1-1 16,-3 3-1-16,17-4-13 15,-7 1 2-15,11 6 1 0,10 6-1 16,-6 6 0-16,-8 7 1 15,-7 3 2-15,-7 6-5 16,-7 0 1-16,-10 3-3 16,-11 3 0-16,-7 4-5 15,-7 9-3-15,-4-7-3 16,-3 7 1-16,3-3 1 16,7-10 0-16,8-2-3 15,6-1 2-15,11-6 1 16,11-7 0-16,3-2 0 15,7-4 0-15,1-2 0 0,2-4 0 16,1-3 0-16,3 0 2 16,-3 0-32-16,-4-3-12 15,-3 0-32-15,-7-1-13 16,-1-2-56 0</inkml:trace>
  <inkml:trace contextRef="#ctx0" brushRef="#br0" timeOffset="16275.389">12227 3873 176 0,'-3'4'66'0,"3"-4"-52"0,0 0 12 0,0 0 1 15,0 0-9-15,0 0 0 16,3-4-5-16,1-2 2 15,6 3-8-15,-3-3 0 0,8-1 3 16,-5-5-4-16,8-4 2 16,10-9-1-16,7-3 3 15,15-3-5-15,-4 5-1 16,-8 8 0-16,29-11 2 16,-7 7-3-16,46-15 0 15,-25 12-1-15,36-13 1 16,-26 4 0-16,65-7 1 15,-40 6-2-15,82-18 1 16,-50 15-4-16,92-9 0 0,-67 16-1 16,88-13 0-16,-74 13 2 15,77-4 0-15,-70 13 4 16,67 0 2-16,-74 7-2 16,64 5-3-16,-68 1 2 15,57 18 2-15,-64-9-2 16,78 19 0-16,-70 0-1 15,56 22-2-15,-64-10 1 0,36 22-1 16,-53-15 6-16,17 18 4 16,18 1-3-16,-42-1-2 15,-32-2 0-15,-22-1-1 16,-16-9 0-16,-12 6 0 16,-6-6-5-16,10 6 1 15,-4-9 2-15,-6-10 1 16,-8-3-1-16,-13-12-2 15,-8 3-2-15,-11-10 1 16,-6-2 3-16,-14-1 3 16,-4 0-2-1,0 0-13-15,0 4-3 16,0-10-40-16,0 3-16 16,0 0-61-1</inkml:trace>
  <inkml:trace contextRef="#ctx1" brushRef="#br0" timeOffset="15483.092">14545 9160 0</inkml:trace>
  <inkml:trace contextRef="#ctx0" brushRef="#br0" timeOffset="17312.24">12079 4065 168 0,'28'-10'63'0,"-10"7"-49"0,10-3 9 0,-24 6 3 16,13-3-9-16,-3 0-2 15,15-7 0-15,13-9 1 16,11-3-9-16,18-3 0 0,-4 0 3 15,-15 3-4-15,51-18 2 16,52-17-5-16,-35 13 0 16,-25 10-3-16,75-16-1 15,-40 12 5-15,85-19 2 16,-56 14 0-16,113-39-1 16,-78 29-6-16,141-23 1 15,-99 23 0-15,124-16 2 16,-106 25-1-16,131-12-1 15,52-1-2-15,-17 14 1 16,-18 2 1-16,-14 13 2 0,-3 9-1 16,6 9 2-16,15 13-4 15,7 13-2-15,-8 9 2 16,-31 10 0-16,-25 9 7 16,-13 6 6-16,-47 12-2 15,-10 1 2-15,-36 3-1 16,-21-6 1-16,-14-7-4 15,-28 0 0-15,-32-6-7 16,-28-6-1-16,-21-3 0 16,-18-10 0-16,-3 9 2 15,-25-8 1-15,-21-7 1 16,-15-4 2-16,-10-2-3 0,-3-3-2 16,-1-4-20-16,-3 0-8 15,0 1-17-15,4-4-5 16,-4 0-69-1</inkml:trace>
  <inkml:trace contextRef="#ctx0" brushRef="#br0" timeOffset="18559.328">12972 4253 156 0,'7'-13'60'0,"-7"7"-47"0,7-7 13 15,-4 7 3-15,1 0-11 0,3-4 0 16,3 1-6-16,1-3 0 16,3 2-3-16,0-2 4 15,7 2-7-15,8-2 8 16,-1 2-8-1,4-5-1-15,3 5-3 0,11-9 5 16,3 4-4-16,22-10 10 16,-1 3-7-16,15-13-1 15,0 13-3-15,35-15 1 16,3-1-2-16,0-9 2 16,26 0-2-16,-1 6 2 15,11 0-2-15,20 1-1 0,-2-4 3 16,20 6 0-16,1-3 3 15,21 4-1-15,-8-10 0 16,26 3-1-16,-8 0 2 16,25 0-3-16,-3 3 0 0,13 7-1 15,22-1 1-15,3 1-2 16,29 9 2-16,17 0 0 16,10 3 3-16,12 3-5 15,17 0-1-15,14 13 2 16,14-1 1-16,14 7-4 15,-3 4 1-15,70 5 0 16,-31 7 0-16,-22 6 2 16,-6 12 1-16,6 10 5 15,-3 3 5-15,0 13-7 16,-15-4-1-16,-31 4-3 16,-17-4 1-16,-4 0-4 15,-57 4-2-15,-7 6 2 0,-49 0 2 16,-17-7 0-16,-26-5 2 15,-42-10 0-15,-31-1 1 16,-22-11-2-16,-13-7-2 16,-19-9 1-16,-17 2 1 15,-14-8 1-15,-11-1 1 16,-10-3-2-16,-7-2-2 16,-11-1-19-16,-11 0-10 15,4-3-36-15,-10 6-16 16,3 4-43-1</inkml:trace>
  <inkml:trace contextRef="#ctx0" brushRef="#br0" timeOffset="22040.413">7835 10586 208 0,'-3'0'77'0,"3"0"-60"0,3 0 6 16,-3 0 1-16,0 0-4 15,4 0 3-15,-1 0-2 0,4 0-1 16,0 0-10-16,0 10 2 0,4-4 4 16,0-3 3-16,10-3 1 15,-4 0-3-15,8 0 0 16,3-9-5-16,4 6 0 16,3-7-5-16,8 1-2 15,3 0 0 1,3-1-1-16,-3 1-2 0,-7 2 1 15,-4 1-2-15,-7 0-1 16,-3 3 1-16,-8 0-1 16,1-1 0-16,-4 1 0 15,-3 0 2-15,-1 0 1 16,-3 3-23-16,0 0-12 16,-3 3-23-16,-4 3-11 15,0 4-68 1</inkml:trace>
  <inkml:trace contextRef="#ctx0" brushRef="#br0" timeOffset="22402.832">8700 9984 240 0,'10'-28'90'0,"-10"22"-70"0,4 6 6 0,-4 0-3 15,0 6 0-15,0 7 6 16,0 12-12-16,0 6-2 16,3 7-9-16,1-1 5 0,-1 7 2 15,-3 3-4-15,4 4-3 16,-4 8-3-16,0 10 0 15,0 0-2-15,0-3 2 16,0-6-2-16,0-7-1 16,0-6-2-16,0-10 1 15,3-8-32-15,1-1-15 16,-1-9-49 0,1-7-60-16,3-2 41 15</inkml:trace>
  <inkml:trace contextRef="#ctx0" brushRef="#br0" timeOffset="22956.705">9081 10122 216 0,'10'-37'82'0,"-6"27"-64"0,-1 7 13 16,-3 3 1-16,0 0-8 15,0 0 0-15,-3 3-7 16,-1 13 0-16,-3-3-10 15,-4 2 0-15,1 4 0 0,-1 3-3 16,-3 0-3-16,0 6-3 16,0-6 1-16,0 0 1 0,3-3 0 15,4-3-3-15,4-4 2 16,3-6 1-16,3 4 0 16,4-10-3-16,7 0 2 15,4 0 1-15,0-3 2 16,6-4-1-16,5 7-1 15,2-3 1-15,1 6 1 16,0 4-1-16,0 2 2 16,-1 4-2-16,-2 12-1 15,-1 6 1-15,-4 7 1 16,-2 2 1-16,-1 1 3 16,-4 0 6-16,-2-7 4 15,-8 4 3-15,-4-3 1 16,-3-7-5-16,-7-3-1 15,-4-6-6-15,-6 3 0 16,-8-7-5-16,-3-2 0 0,-4-1-3 16,-3-2-1-16,0-1 1 15,-1-3 0-15,1 1 0 16,0-7 0-16,3 0-14 16,0-7-3-16,4 7-13 15,3-6-6-15,8-3-6 16,6-1 1-16,4-5-26 15,7-1-11-15,7 0-23 16</inkml:trace>
  <inkml:trace contextRef="#ctx0" brushRef="#br0" timeOffset="23275.626">9095 9959 224 0,'-4'0'85'0,"4"0"-66"0,4 10 8 0,-1-4-2 15,4-3-2-15,4 0 1 0,10-3-7 16,7-3 0-16,11-3-10 15,7-7 0-15,3 4 0 0,1-4-1 16,-1-2-1-16,0 5-3 16,1 4 1-16,-1 3-20 15,-6 3-6-15,-12 6-85 16,-3 13-63 0,-6 3 66-16</inkml:trace>
  <inkml:trace contextRef="#ctx0" brushRef="#br0" timeOffset="23872.483">10075 10304 192 0,'7'-6'71'0,"-7"6"-55"0,0 0 4 0,0 0 0 16,0 0-1-16,0 0 1 16,-3 0 0-16,-4 0 2 15,0 0-12-15,0 3 5 0,0 0 3 16,-7 7-4-16,-1-1 2 16,1 4-5-16,-3 9-1 15,-4 6-2-15,-1 9 2 16,-2 1-1-16,-5 9 0 15,5-6-5-15,3-4-1 16,6-2-1-16,8-4 1 0,7-6 0 16,7-9 3-16,8 3-1 15,2-10 2-15,8-9 0 16,0-3 3-16,-1-13-5 16,5 1-1-16,-1-17-2 15,0-5 1-15,0-4-2 16,-10 0 2-16,-4 4 4 15,-3 5 6-15,-4 7-3 16,-4 3 0-16,1 10-2 16,-4 5 0-16,-4 11-4 15,1 11-1-15,-1 7-1 16,1 13 1-16,3 2-4 16,3-2 0-16,8-1 1 0,3-5 0 15,3-1 2 1,8-3 1-16,0-6-1 0,3-4-2 15,-3-2-10-15,-1-7-4 16,-2-3-35-16,-5-3-13 16,-3 0-41-16,0-3-17 15,-10-13 2 1</inkml:trace>
  <inkml:trace contextRef="#ctx0" brushRef="#br0" timeOffset="24441.487">10322 9762 232 0,'-3'-3'88'0,"6"0"-69"0,4-4 11 15,-3 4 1-15,3 0-4 16,0-3 4-16,0-1-4 15,4-2-2-15,-1 0-13 16,1-4-1-16,3 1 0 0,4-4-2 16,3 6 0-16,3 4-1 15,5-3 0-15,-1 3 2 16,4 2 4-16,-4 4-8 16,-3 4-3-16,-8 2 4 0,-3 3 3 15,-7 4-1-15,-7-1 0 16,-7 4-3-16,-3 0-1 15,-1-1-3-15,-3 1-2 16,3-3-2-16,1 2 1 16,3-2 1-16,3-1 0 15,4-2-3-15,7-1 0 16,4 1 2-16,7-1 2 16,-4-3 0-16,14 0-1 15,4 4 3-15,-4-1 0 16,-3-2-4-16,-1 2 1 15,-3 4 2-15,-7-1 1 16,-3 1-1-16,-7-1 1 16,-11 4 0-16,-8-4 1 15,-6 7-5-15,-7-3-1 0,-4 3 1 16,1-4 2-16,2-2-2 16,5-7 0-16,2 4-34 15,8-10-17-15,4 0-50 16,10 0-21-16,3-10-8 15</inkml:trace>
  <inkml:trace contextRef="#ctx0" brushRef="#br0" timeOffset="26529.045">12153 10238 224 0,'0'-3'85'0,"0"3"-66"0,4 0 8 16,-4 0 0-16,3 0-3 15,4 0 1-15,4 0-3 16,7-3 1-16,6 0-13 16,4-6 3-16,8 5 3 0,6-2-2 15,11-3 2-15,7-1-5 16,7 7-1-16,0-3-4 15,-7-3 1-15,-4 9-2 0,-3-4 0 16,-3 4-3 0,-8 0-2-16,-3 0 1 0,-7 0 1 15,-4 0-1-15,-11 0-1 16,-6 0-70-16,-7 4-32 16,3-8-42-1</inkml:trace>
  <inkml:trace contextRef="#ctx0" brushRef="#br0" timeOffset="27235.146">13642 9815 176 0,'11'-12'68'0,"-8"5"-52"0,4-2 10 16,-3 6 1-16,-1-3 0 15,4-1 1-15,0-2 0 16,0-1 0-16,0-2-15 0,-3 2 1 0,-1 1 0 15,1 0 4-15,-4 2 1 16,-4 1-8-16,-3 6-2 16,-3 0-5-16,-8 10-1 15,-3 2-1-15,-7 4-2 16,-8 3 5-16,1 6 1 16,-4 6 2-1,4 13 0-15,0 6-2 0,-4 10-1 16,4 2 1-16,-1-5 1 15,8 5 1-15,7 1 2 16,11-3-3-16,10-4-2 16,10-9 2-16,8-6 2 15,10-6-2-15,11-14-2 16,10 1 0-16,8-12-1 16,-1-7-2-16,-3-6 1 15,-4-7 0-15,-3-2 3 16,-7-7-1-16,-7 0 2 15,-8 0-2-15,-6 1 0 0,-11 2-1 16,-7 3 2-16,-10 1-3 16,-8-1-2-16,-10 4-3 15,-11-1-1-15,-7 4-3 16,0 6 1-16,7 0 1 16,4 10 2-16,7-4-1 15,7 3 1-15,7 1 0 16,10-1-2-16,11-3-26 15,11-2-10-15,6-4-15 16,8-4-4-16,3 1-56 16,1 3-58-16,3 0 60 15</inkml:trace>
  <inkml:trace contextRef="#ctx0" brushRef="#br0" timeOffset="27730.392">14277 10104 264 0,'14'-29'99'0,"-10"17"-77"0,-4-4 9 0,-4 10 1 0,-3 3-7 16,-4 3 3-16,-3 3-5 16,-7 9-2-16,-7 10-11 15,-4 7 0-15,-3 2 3 0,-4 3-5 16,4 4 0-16,7-3-2 15,6 2 1-15,8-2-2 16,14-7 2-16,11-6 0 16,10-10 1-16,11-5-2 15,3-10 1-15,0-7 0 16,-3-2 1-16,0-10-4 16,-7 3-1-16,-4 0 10 15,-4 0 6-15,-3 4-1 16,-3 2 1-16,-4 4-4 15,-3 5-1-15,-4 4-8 16,0 7-2-16,0 2-4 16,0 4-1-16,0-1 1 0,3 4 2 15,4-4-3-15,0 7 0 16,0-3 1-16,4 0 0 16,-1-1-11-16,1 4-3 15,0 0-31-15,-1 0-12 16,-3 0-9-16,0-7-2 15,4-6 7-15,0-6 5 16,-1-9-51 0,4-7-37-16,4-3 58 15</inkml:trace>
  <inkml:trace contextRef="#ctx0" brushRef="#br0" timeOffset="28180.904">14566 9451 248 0,'4'-34'93'0,"-1"28"-72"0,4 6 11 16,-3 6 3-16,3-3-4 15,3 6 2-15,1 1-3 16,3 2 1-16,0-2-17 16,0 2 5-16,1 1 4 0,-1 3-6 15,-4 2-2-15,-3 7-2 16,-7 4 1-16,-3 2-9 15,-4 0-3-15,-4 1 0 16,-3-4 3-16,0-3 4 0,0-3 2 16,0-3-5-16,3-3-2 15,0-7-4-15,4 7-1 16,4-4 1-16,-1-2 0 16,4-1 0-16,0 3 0 15,4 1-3-15,-1-4 2 16,4 1 1-16,4-4 0 15,3-6 6-15,4 0 4 16,7-3-3-16,-1-3-2 16,4-1-5-16,1 1 0 15,2 3-2-15,1 0 0 16,0 0-3-16,-4 3-1 16,-3 0-37-16,-4 0-16 15,-3-3-23-15,-4 3-7 16</inkml:trace>
  <inkml:trace contextRef="#ctx0" brushRef="#br0" timeOffset="31005.78">15780 10057 228 0,'-11'-13'88'0,"8"10"-69"0,-1-3 24 0,1 2 7 15,-1 1-8-15,4 0 0 16,0 3-13-16,0 0-3 15,0 0-15-15,4 3 7 0,3 0 4 16,3 1 0-16,8-1 1 16,10-3-3-16,14 0-1 15,8-3-6-15,3-1 0 16,0 1-4-16,3-6 0 0,8 0-1 16,10-1 0-16,0 1-4 15,-4 6-1-15,-10-1-1 16,-10 4 1-16,-12 0-2 15,-6 0 2-15,-7 0-9 16,-4 0-1-16,-7 0-49 16,0 0-20-16,-3-3-22 15,-1-3-4-15,1 3-44 16</inkml:trace>
  <inkml:trace contextRef="#ctx0" brushRef="#br0" timeOffset="31769.904">17448 9712 220 0,'25'-22'85'0,"-14"12"-66"0,10-9 14 0,-14 13 2 15,3-9-3-15,1-4 1 0,0-3-3 16,-1-3-1-16,1 6-16 16,-4-3 3-16,-4 0 4 0,-3 0-5 15,-3 3 2-15,-4 0-8 16,-4 4-1-16,-3-1-2 15,-4 4 1-15,-6 2-2 16,-8 1 0-16,-3 6-3 16,-4 3-2-1,0 3-2-15,0 9-1 0,-3 7 2 16,0 12 0-16,-1 10-2 16,1 3 2-16,3 3 1 15,4-3 0-15,7 0 0 0,10-3 2 16,15-7 8-1,10 1 3-15,10-10 0 0,4 3 2 16,8-9-6-16,6-7-1 16,11-9-2-16,7-6-1 15,7-6-1-15,-4-7 0 16,-3-9-2-16,-4-3 1 16,-6 3-2-16,-8-7-1 15,-10 1 9-15,-4 0 4 16,-7 6-2-16,-3 6-1 15,-4 6 0-15,-4 10 1 16,-6 13-5-16,-1 8-2 16,-3 7 0-16,0 10 0 15,0 3 2-15,0 15 3 16,3 16-2-16,1 3-2 16,3 0-2-16,3 0 0 15,1-3-2-15,-1 6-1 0,1-2 1 16,-1-1-1-16,1-6 0 15,0-7 0-15,-1-9 0 16,-3-9 2-16,0-3-12 16,0-10-3-16,0-6-29 15,0-10-13-15,4-5-26 16,3-10-10-16,3-7-83 16</inkml:trace>
  <inkml:trace contextRef="#ctx0" brushRef="#br0" timeOffset="32355.025">18292 9912 260 0,'14'-22'99'0,"-7"16"-77"0,0-3 20 0,-7 6 6 16,0-1-6-16,0-2 2 16,-4 0-11-16,-6 3-5 15,-4 3-16-15,-8 6 1 0,-2 7 1 16,-5 12-1-16,-2 9 0 0,-1 13-1 16,0 0 0-16,0 0-4 15,4 0 0-15,4-6-1 16,9 0 1-16,8-7-4 15,7-5-3-15,7-4 2 16,8-7 0-16,2-2 3 16,1-13 1-16,7-3-3 0,3-3-3 15,3-6 0 1,5-7 1-16,-1-3-1 16,-3-6 2-16,-4-3-2 15,-7-7 2-15,-7-2 4 16,-3 5 6-16,-1 7-1 15,-6 3 3-15,-4 19-4 16,-4 6-1-16,-3 16-2 0,0 3 0 16,0 3-2-16,0 7-1 15,4 2 1-15,6 1 1 16,8-1-3-16,10 4-3 16,7-1 0-16,4 4 1 15,0-3-3-15,-4-7 0 16,0 4-1-16,-7-10-2 15,-3-3-39-15,-4-7-17 16,-3 4-35-16,-4-10-16 16,0 7-77-1</inkml:trace>
  <inkml:trace contextRef="#ctx0" brushRef="#br0" timeOffset="34365.745">16030 5965 172 0,'-14'0'66'0,"14"0"-52"0,0 0 10 15,0 0 0-15,0 0-1 16,0 0 3-16,7 0-5 0,-3 0-1 16,3 3-11-16,0-3 3 15,3 6 2-15,8 4-3 16,3 2 1-16,7 4-3 0,11-1 2 16,21-2-2-16,25 3 2 15,14-7-4-15,-1 0 1 16,-16-2-1-16,73-4 3 15,56 9-5-15,-45-8-1 16,-39-1-2-16,64-6 1 16,-47 3-2-16,65-16 2 15,-54 6-2-15,39-11 2 16,-50 2-2-16,12-13 2 16,-36 7-2-16,-11-12 2 15,-24 8-2-15,-18-5-1 16,-14 6 1-16,-18 0 1 15,-7 2-1-15,-17 8-1 0,-1-1-2 16,-10 3-1-16,0 4-47 16,-14 5-19-16,4 1-69 15</inkml:trace>
  <inkml:trace contextRef="#ctx0" brushRef="#br0" timeOffset="34921.842">15744 6448 220 0,'39'-7'82'0,"-7"4"-64"0,28 3 15 0,-32 0 2 16,22 3-14-16,10 4-2 15,17-4 0-15,26-3 0 16,13 9-10-16,36-9 1 0,-18 0 3 0,-28 0-3 15,109-3 0-15,-57-3-2 16,139-4 0 0,-82 7-4-16,131-19-3 0,-106 10 4 15,134-17 1-15,-113 11 6 16,137-26 5-16,-126 12-9 16,98-18-2-16,-112 16-6 15,105-16-1-15,-112 15 3 16,77-15 1-16,-95 15-4 15,66-27 1-15,-87 18 0 16,46-38 2-16,-71 23-1 16,31-16 2-16,-55 15-2 15,-19 3-1-15,-34 14-2 0,-26 5 1 16,-17 10-6-16,-28 6 0 16,-7 3-74-16,-32 6-31 15,0-2-27 1</inkml:trace>
  <inkml:trace contextRef="#ctx0" brushRef="#br0" timeOffset="35719.785">15685 6379 168 0,'14'0'66'0,"-4"6"-52"0,11 6 14 0,-10-5 3 16,14 2-3-16,13 1 1 15,5-1-8-15,-11 0 0 16,28 1-12-16,35 5 1 0,-7-5 1 16,-17-7 0-16,52 13 3 15,-21-7-5-15,71 7-1 16,-42-4-2-16,94 13-1 15,-55-6-6-15,108 19 1 16,-76-10 0-16,129 13 0 16,-102-13 8-16,138 0 5 15,78-3-6-15,-99-12-2 0,-103-4-1 16,127-6 2-16,-109 1 6 16,142-4 4-16,-128 0-2 15,113 0 2-15,-116 0-5 16,154 0 1-16,-136 0-3 15,144-7 2-15,-142 1-6 16,174-16-3-16,-156 6-1 16,177-24-1-16,-166 11 0 15,131-24 2-15,-145 19-3 16,120-26 0-16,-138 19 1 16,57-31 2-16,-99 25-3 0,-18-19 0 15,-60 19 1-15,-38-6 2 16,-29 12-12-16,-35-3-6 15,-14 10-57-15,-21-1-27 16,-8 7-48 0</inkml:trace>
  <inkml:trace contextRef="#ctx0" brushRef="#br0" timeOffset="37671.805">12605 11436 232 0,'0'-31'88'0,"0"21"-69"0,0-2 15 15,0 6 3-15,0 6-10 16,0-4-1-16,0 4-4 16,3 4-2-16,1 11-10 0,-1 7 0 0,1 13 3 15,-1 5-3-15,1 4 0 16,-1 7-2-16,1 2 0 15,0 22-4-15,3 0-1 16,0-3-1-16,3-3-2 16,1-12 1-16,-1-1 1 15,1-9-1-15,0-6-1 16,-1 0-26-16,-3-10-12 16,-3-3-54-16,-1-2-23 15,-6 2-2 1</inkml:trace>
  <inkml:trace contextRef="#ctx0" brushRef="#br0" timeOffset="37898.404">12428 11916 248 0,'-3'-9'93'0,"6"9"-72"0,11-10 7 0,-3 10 0 0,14-9-6 16,10-1 1-16,14 1-6 15,8-1 0-15,-4-2-10 16,0 3-2-16,0-1 1 0,3 7-3 16,-3 0-2-16,-4 3-9 15,-6 3-5-15,-4 3-46 16,-8 1-21-16,-3 2-41 16</inkml:trace>
  <inkml:trace contextRef="#ctx0" brushRef="#br0" timeOffset="38464.896">13331 11452 228 0,'11'-44'85'0,"-7"28"-66"0,6-9 16 0,-6 22 4 16,-1-3-15-16,-3 3-1 15,0 3-4-15,-3 3-3 16,-4 12-8-16,0 1-3 0,-4 6-1 16,-3 3 0-16,0 3 0 15,0-3-5-15,3 1-1 0,4-4 1 16,4-4 0 0,3-2 3-16,3-3 1 15,1-7-1-15,3 3-2 0,3 1-2 16,1-1-1-16,3 0 4 15,0 1 1-15,4 2-3 16,3-2 1-16,4-1 0 16,3 4 2-16,3-1-1 15,5 4-1-15,-1 0-2 16,4 9-1-16,-4 3 2 16,-3 6 0-16,-4 4 3 15,-3 0 3-15,-4-1 9 16,-7-2 3-16,-3-1 0 15,-4-5 0-15,-4-1-3 0,-3-3 1 16,-3-3-6-16,-8-3-1 16,-3-1-2-16,-7-5 1 15,-7 6-4-15,-8-7-2 16,-2 1 0-16,-1-4-1 16,0-2-3-16,0-4 2 15,4-6-10-15,3-4-5 16,4-2-25-16,7-4-9 15,3 1-14-15,4-7-5 16,7 6-55 0</inkml:trace>
  <inkml:trace contextRef="#ctx0" brushRef="#br0" timeOffset="38725.406">13300 11348 260 0,'-7'-12'96'0,"7"9"-75"0,7 0 1 15,-4 3-5-15,8 0-4 16,3 0 3-16,14-4-3 16,15-2 2-16,9 0-8 15,8 0-4-15,-3 2 0 0,-4 1-2 16,-4 3-1-16,-3 0-6 0,-4 3-4 15,1 4-25-15,-1 2-12 16,-3 4-73 0</inkml:trace>
  <inkml:trace contextRef="#ctx0" brushRef="#br0" timeOffset="39289.873">14280 11646 212 0,'4'-3'79'0,"-4"-3"-61"0,-7 6 10 0,3 0 0 0,-3 0-3 15,0 0 0-15,0 0-6 16,-3 6 1-16,-1 0-11 15,-3 4-1-15,-4 2 2 0,-6 10-2 16,-1 0 3-16,-7 6-2 16,0 19 0-16,1 4-3 15,2 2 1-15,8-3-2 16,7-9 2-16,11-3-4 16,6-7 0-16,8-6-1 15,10-9-2-15,4-4 3 16,-1-9 2-16,5-6 0 15,-5-12 0-15,1-11-1 16,-4-8 2-16,-3-4-1 0,-4 1 0 16,-4 2 1-16,1 7 1 15,-4 3 3-15,0 6 4 16,-3 10-6-16,-1 9 0 16,-3 9-2-1,0 7-4-15,0 6-1 16,0 0 0-16,4 12-1 15,3 4 0-15,3-7 0 16,1 4 0-16,0-7 0 16,-1-3-3-16,4-6 2 15,-3-4-19-15,-1-2-9 16,1-4-12-16,-4-2-4 16,-3-7-16-16,-1-4-6 15</inkml:trace>
  <inkml:trace contextRef="#ctx0" brushRef="#br0" timeOffset="39712.988">14316 11195 220 0,'-4'-13'82'0,"4"13"-64"0,4-3 7 0,-4 3-1 16,3 0-4-16,4-3 0 15,4-3 5-15,7-1 1 16,3-2-13 0,3 0 5-16,5-1 3 0,-1 4 0 0,0 3-1 15,0 3-4-15,-3 6-2 16,-4 7-4-16,-3 2-1 16,-8 4-1-16,-6 0 2 15,-4 3-3-15,-7 0-2 16,-4 3 0-16,-3 3 1 15,0 0-3-15,0 4 0 16,3-1-3-16,4 0-1 16,7-2 1-16,7-11 0 15,7 1 0-15,11-9 0 16,3-10 2-16,4 0 1 16,0-10-1-16,-4 1-2 15,-3-1-6-15,-1 1-4 16,-6 3-38-16,-4 3-19 15,4 9-221 1,-4-3 154 0</inkml:trace>
  <inkml:trace contextRef="#ctx0" brushRef="#br0" timeOffset="41150.196">16298 11844 252 0,'-7'-13'93'0,"11"10"-72"0,6-3 5 0,-3 6-1 16,11-3-3-16,10 0 2 16,8-1-7-16,6 1 0 15,4 0-10-15,3 0 2 0,1 0 4 16,6 0-5-16,8 0 0 15,6-1-4-15,-3 1-3 16,0 0 0 0,-7-3 1-16,-3-3-1 0,-8 2-1 15,-7-2-8-15,-10 6-5 16,-11-4-37-16,-10 7-15 16,-4 7-66-1</inkml:trace>
  <inkml:trace contextRef="#ctx0" brushRef="#br0" timeOffset="41496.32">16817 11229 252 0,'7'-31'93'0,"4"21"-72"0,3 1 9 0,-7 6 2 16,3 3-7-16,1 6 3 15,-1 7-5-15,1 6-2 16,0 9-11-16,-4 16 0 0,0 18 3 16,-4 7-3-16,1-3 0 15,-4 6-6-15,0 0-1 16,0 13-1-16,0-3 1 15,3-10-2-15,4-10 2 16,4-8-15-16,7-13-7 16,-1-7-28-16,4-12-12 15,4-9-82 1</inkml:trace>
  <inkml:trace contextRef="#ctx0" brushRef="#br0" timeOffset="41915.447">17325 11273 252 0,'0'-9'96'0,"7"6"-75"0,11-7 1 16,-8 10-5-16,8-3-4 15,10-3 5-15,0 6 5 16,4 9 6-16,-4 4-16 15,0 9 11-15,-3 12 3 0,-7 13-6 16,-4 7 1-16,-3-1-11 16,-8 6-2-16,-6-2-5 15,-5-4-3-15,-6 7 0 0,-3-1-1 16,-4 7 0 0,-1-9 2-16,5-7-1 0,3-6-1 15,7-10 1-15,10-6-1 16,8-9 2-16,10-6 3 15,7-10-2-15,4-6 0 16,3-4-1-16,11-2-2 16,3 0 1-16,1-1 1 15,-4 1-8-15,-1-1-3 16,-2 1-26-16,-4 0-12 16,-4-7-14-16,-3 3-4 15,-4-2-69 1</inkml:trace>
  <inkml:trace contextRef="#ctx0" brushRef="#br0" timeOffset="42419.529">18401 11590 260 0,'18'-38'96'0,"-11"19"-75"0,-4-6 10 16,-6 19 1-16,-1-3-9 16,-7 9-1-16,-3 0-6 15,-10 15-2-15,-5 4-8 0,-6 6 0 16,0 3 4-16,0 7 0 0,3-1 4 16,4 4-3-16,6 0 1 15,5-1-5-15,6-2 1 16,8-4-3-16,6-9 0 15,4-3-1-15,7-13 0 16,8-12 0-16,2-4 2 16,5-2-3-16,-1-7 0 15,-4-6-1-15,-2 3-2 16,-8 0 5-16,-4-3 1 16,-3 9 9-16,-3 1 2 15,-1 5-4-15,-3 4-3 16,0 6-5-16,-7 6-4 15,4 7 4-15,3 3 1 16,3 5-2-16,4 5-1 16,8 2-1-16,2 6 1 0,8 1-2 15,0-4-1-15,-1 4 1 16,1-4-1-16,-4-9-27 16,-3 3-9-16,-4-12-28 15,-4 2-10-15,-3-5-54 16</inkml:trace>
  <inkml:trace contextRef="#ctx0" brushRef="#br0" timeOffset="43359.251">17403 11298 168 0,'3'-6'66'0,"-3"6"-52"16,4-3 8-16,-4 3-1 0,0 0-7 16,0 0 2-16,0 0-3 15,0 0 2-15,0-3-8 16,0 0 7-16,0-1 5 0,0 1 1 15,-4 0 0-15,1 0-2 16,3 0-1-16,-4 3-1 16,0-3 3-16,1 3-5 15,-1 0 2-15,-3 3-9 16,0 6-4-16,-3 4 0 16,-1 6 0-16,1 9-1 0,-1 3 1 15,0 10-4 1,1-3-2-16,3-1 4 0,3-5 1 15,4-4-3-15,4-6 1 16,6-7-38-16,4 1-14 16,4-6-89-1</inkml:trace>
  <inkml:trace contextRef="#ctx0" brushRef="#br0" timeOffset="45656.938">19713 11292 228 0,'4'-22'85'0,"-1"13"-66"0,4-4 19 16,-3 7 3-16,-1-4-8 15,4 10-2-15,1-3-4 16,2 3 0-16,1 3-15 16,-1 13 11-16,1 6 4 0,-4 12-3 15,0 20 0-15,0 5-7 16,0-2 0-16,4 6-8 15,-4-10-3-15,0 6-3 16,-4 7 0-16,1-3-2 16,-1 0-1-16,-3-7 1 15,0-9 1-15,-3-6-23 0,-1-13-11 16,1 0-30-16,-4-9-13 16,-4-6-84-1</inkml:trace>
  <inkml:trace contextRef="#ctx0" brushRef="#br0" timeOffset="45865.105">19495 11618 272 0,'0'6'104'0,"10"-3"-81"0,11 7 5 0,-7-4-2 0,11-3-4 15,21 0 4-15,14-3-10 16,3-3-2-16,1 0-8 15,-4 3-4-15,0 0-1 0,-4 0-12 16,-3 0-5-16,-3 0-30 16,-8-6-10-16,0 6-72 15</inkml:trace>
  <inkml:trace contextRef="#ctx0" brushRef="#br0" timeOffset="46358.624">20387 10991 324 0,'-11'-9'123'0,"19"5"-95"0,9-11 3 0,-6 12-6 16,6-7-6-16,8-5 1 16,14-4 2-16,14 0 3 15,10 3-13-15,1 7 2 0,-4 3 2 16,-11 15 3-16,-7 7 3 15,-10 6 1-15,-11 9 1 16,-14 3-7-16,-10 4 0 16,-11 0-10-16,-11-4-4 15,-3 4 0-15,-4-7 0 16,4-3-1-16,3 1-2 16,8-4-2-16,2 3 1 15,15 0 1-15,11 3 0 0,10 1-3 16,11 5 2-16,3-2 1 15,4-1 2-15,0 4-1 16,0 0 2-16,-1-4-4 16,-2 1 0-16,-12-7 1 15,-9 6 2-15,-12 1 3 16,-6-1 2-16,-12 1-1 16,-6-4-1-16,-10-3-6 15,-15-3 1-15,-18 4 0 16,-3-1 2-16,0-6-3 15,0-6 0-15,4-4-26 16,3-3-9-16,7-5-39 16,10-8-15-16,15-2-96 15</inkml:trace>
  <inkml:trace contextRef="#ctx0" brushRef="#br0" timeOffset="47592.606">4015 13446 144 0,'-11'-6'55'0,"11"6"-43"0,14 9 16 0,-7-6 5 16,4 4-7-16,3-1-1 16,11 0-3-16,3-3 1 15,11 0-13-15,-1 1 8 0,22-4 2 16,18-7-6-16,14-2-1 15,-1-7-1-15,29-6 0 16,11-3-4-16,17 0-3 16,21-3 0-16,11-7-1 15,32 7 6-15,10 0 4 16,25-3-7-16,25 2-4 0,3-2-2 16,25 3-1-1,14 0 0-15,7 2 0 16,7 1 6-16,21-3 6 15,15-3-6-15,6-1-1 16,-3 4 3-16,7 6 5 0,14 10-5 16,18 2-2-16,6 4-1 15,5 6-1-15,6 6-2 16,4-3-2-16,14-3 3 16,21-3 0-16,18-12 7 15,28-4 6-15,10-3-8 16,11-3-2-16,18 0-6 15,21 0-3-15,14 3 2 16,-3 3 2-16,88 3 0 16,-50 7-1-16,-10 3 1 15,-11 9-1-15,-14 6 11 16,-14 0 5-16,3 4-6 16,-158-4-3-16,-131-2-2 0,283 15 1 15,-202-7-3-15,209 23-2 16,-202-13-27-16,117 22-12 15,106 22-67-15,-142-13-27 16,-98-2-14 0</inkml:trace>
  <inkml:trace contextRef="#ctx0" brushRef="#br0" timeOffset="49124.568">5764 10662 172 0,'11'-29'66'0,"-11"20"-52"0,4-3 12 15,-4 5 4-15,0 7-7 16,-4-3 1-16,4-3-9 15,0 6-2 1,-4 9 4-16,4 13 1 0,0 10 2 16,0 8 0-16,4 29-5 15,0 19 1-15,6 9-9 16,-3 7-2-16,7 21-3 16,-3 1 1-16,-4 2-2 15,-4 16 2-15,-3-2 11 16,-7-20 6-16,0-9-10 0,0-7-3 15,0-9-5-15,0-12-2 16,0-16 1-16,4-12 1 16,-4-14-39-16,-1-5-16 15,-2-13-93 1</inkml:trace>
  <inkml:trace contextRef="#ctx0" brushRef="#br0" timeOffset="49498.464">5429 11928 176 0,'-14'-18'66'0,"14"21"-52"0,0 6 12 15,4-3 4-15,-1 7-1 16,8 3 5-16,3 9-3 15,4 6-1-15,3 7-17 16,3 6 5-16,5 9 3 0,-8 13 0 16,3 9-1-16,1-3 1 15,0-3-1-15,3-12-5 16,-7-14 1-16,11-11-3 16,7-16 2-16,10-16 3 15,8-29 3-15,3-24-9 16,0-3-4-16,0-13-5 15,0 9-3-15,0-6 1 0,-11 7 1 16,0-1-34-16,-3 4-16 16,0 5-37-16,7 7-14 15,3 7-45 1</inkml:trace>
  <inkml:trace contextRef="#ctx0" brushRef="#br0" timeOffset="50098.715">10005 11464 160 0,'-11'-37'63'0,"8"24"-49"0,-1-9 14 0,1 13 2 15,-1-7 2-15,1 7 6 16,-1-1-4-16,1 1 0 15,3 3-19-15,0 12 0 0,0 13-1 16,0 22 4-16,0 12 1 16,0 10-6-16,0 9 0 15,-4 25-6-15,0 3 1 0,4 1-3 16,0-1 0 0,0 3-6-16,0 1-1 0,0-13 1 15,4-7 0-15,-4-8 3 16,0-17 3-16,0-9-33 15,-4-12-13-15,-3-7-42 16,0-6-17-16,-3-12-13 16</inkml:trace>
  <inkml:trace contextRef="#ctx0" brushRef="#br0" timeOffset="50384.584">9581 12010 252 0,'-3'25'93'0,"10"-3"-72"0,11 9 14 0,-8-15 2 15,11 6-4-15,11 0 3 16,3 12-14-16,8 4-3 16,-4 6-11-16,-1 9-1 0,1-6 0 15,-4-3 3-15,1-3 1 16,-1-10-1-16,4-9 1 15,3-9-2-15,0-23 2 16,8-12 0-16,3-18 3 16,0-14-7-16,-4 1-4 15,0-10-2-15,1-18 1 16,-4-7-36-16,0 7-15 16</inkml:trace>
  <inkml:trace contextRef="#ctx0" brushRef="#br0" timeOffset="52005.016">5549 14365 216 0,'0'-66'82'0,"4"47"-64"0,-1-9 18 0,1 22 2 16,3 2-7-16,0 8 2 15,3 14-8-15,1 23-1 16,0 19-13-16,-1 9 7 0,1 31 4 16,-1 13-5-16,5 6-2 0,-5 10-8 15,-3 9-5 1,4-10-1-16,-1-6 1 0,-3 1-1 15,0-1 2-15,4-22-2 16,0-9-1-16,-1-19-15 16,-3-18-5-16,0-14-45 15,0-11-18-15,11-17-54 16</inkml:trace>
  <inkml:trace contextRef="#ctx0" brushRef="#br0" timeOffset="52515.783">6174 14528 208 0,'-7'-19'77'0,"3"16"-60"0,1 0 10 0,3 3 4 15,-8 6-13-15,-2 3 0 16,3 4 1-16,-4 6 0 15,1 9-10-15,-4 13 3 0,-4 25 2 16,0 15-3-16,1 1-1 16,3 12-4-16,-4 25-1 15,7 0-1-15,8 0 2 16,6 13-3-16,15-10 0 16,0-18-3-16,10-20-1 15,4-15 5-15,6-19 2 16,15-15 4-16,14-16 1 0,-3-16 3 15,-1-19 4-15,-3-15-1 16,0-19-1-16,0-7-2 16,0-6-1-16,-3-21-3 15,-8-17-1-15,-14 1-3 16,-14 0-1-16,-21-22-3 16,-21-4-2-16,-10 4 1 15,-19 6 1-15,-20 0-6 16,-8 25-1-16,-3 28-1 15,10 38 2-15,8 19-1 16,6 12 4-16,11 7 0 16,18-1 1-16,14 7-29 15,18-3-13-15,13-7-25 16,19-6-10-16,27-3-63 16</inkml:trace>
  <inkml:trace contextRef="#ctx0" brushRef="#br0" timeOffset="53056.052">7183 15205 212 0,'-4'-12'82'15,"4"5"-64"-15,-3-5 9 0,-1 9-2 0,0-4 0 16,-3 1 2-16,4 0-1 16,-11-1-1-16,0 7-14 15,0 7 2-15,-4 8 3 0,-3 20-4 16,0 21-2-16,-1 7-3 16,-2 3-2-16,6 6-1 15,7 3 0-15,11-9-5 16,8-3 1-16,6-22 4 15,10-19 2-15,-2-22 0 16,2-10-1-16,4-12-1 16,1-6 2-16,-5-3-3 15,-10-7-2-15,1-6 0 16,-5-6 1-16,-3-3 1 0,-3-1 3 16,-1 14 6-16,1 5 2 15,-4 13 1-15,0 16 1 16,0 18-8-16,-4 20-3 15,4 9-5-15,0 2-1 16,4 8 1-16,3-4 2 16,7 3-3-16,4 0 0 15,3-3 1-15,3-6 2 16,1-7-14-16,0-12-7 16,-4-12-26-16,-3-14-11 15,-1-11-14-15,-10-4-7 16,4 0-49-1</inkml:trace>
  <inkml:trace contextRef="#ctx0" brushRef="#br0" timeOffset="53345.856">7451 14092 280 0,'3'-6'104'0,"1"12"-81"0,-4 13 1 16,0-7-5-16,-7 13 0 16,-4 16 3-16,-3 16 2 0,0 2 2 15,3-6-14-15,-3-2-2 0,11-11-3 16,6-5-3-16,4-7-3 16,7-6 0-16,8-6-1 15,2-7 2-15,1-3 1 16,0-6-6-16,3-6 0 15,-3 3-41-15,-4-3-18 16</inkml:trace>
  <inkml:trace contextRef="#ctx0" brushRef="#br0" timeOffset="53582.072">7680 14158 340 0,'0'-3'126'0,"0"6"-98"0,4 6 10 0,-4-3-1 0,0 20-10 16,0 14-1-16,0 17-6 15,-4 2 0-15,0 4-11 16,1 0-5-16,-1 6-3 0,4 3 1 16,0 0 1-16,4-9-4 15,-1-10 1-15,5-6-20 16,-1-9-9-16,3-7-32 15,1-6-13-15,-1-3-82 16</inkml:trace>
  <inkml:trace contextRef="#ctx0" brushRef="#br0" timeOffset="54648.108">8710 14913 256 0,'-7'0'96'0,"4"7"-75"0,3 2 3 0,0-3-2 16,3 4-3-16,4-1 1 15,4 1 2-15,6-4 1 16,8-3-12-16,14-3 4 0,0-9 5 16,3 5-5-16,0-2 2 15,4 3-8-15,7 3-3 16,7 0-3-16,0 3 0 15,-4-3-4-15,-3 0 0 16,-3-3 1-16,-8-3 2 16,-3-4-1-16,-7-2 2 15,-4-4-46-15,-3 0-18 0,-8 1-54 16,1 2-61 0,-1 4 53-16</inkml:trace>
  <inkml:trace contextRef="#ctx0" brushRef="#br0" timeOffset="55010.735">9691 14130 260 0,'0'-10'96'0,"3"7"-75"0,8-3 8 0,-8 6-1 16,5 3-2-16,2 6 2 15,1 10-9-15,-1 12-1 16,1 29-11-16,-1 6 0 0,1 9 3 16,-4 0 0-16,-3 16 2 15,-1 10-6-15,1-4-2 16,-1-9-2-16,1-4 1 15,-1 4-2-15,4 3-1 16,4-9-26-16,-1-10-10 16,1-13-17-16,-4-12-5 15,0-9-33-15,4-13-51 16,-1-6 38-16</inkml:trace>
  <inkml:trace contextRef="#ctx0" brushRef="#br0" timeOffset="55309.668">10178 14007 284 0,'21'-47'107'0,"-11"38"-83"0,8 9 2 0,-11 9-6 15,0 7 0-15,4 9 4 16,-4 10-3-16,0 5-3 15,-4 36-10-15,1 11 1 0,-4 1 4 16,-4 19-5-16,-3 18-2 16,0-3-3-16,4-9 0 15,-1 0-2-15,8 3-1 16,3-12-2-16,7-17 1 16,0-11-41-16,7-17-17 15,0-12-45-15,8-9-17 16,-1-19 15-1</inkml:trace>
  <inkml:trace contextRef="#ctx0" brushRef="#br0" timeOffset="56088.02">10901 14982 204 0,'0'-9'77'0,"-4"0"-60"0,4-4 10 0,0 7 1 15,0-7-3-15,0-2 2 16,0-1-6-16,0 0-3 16,0 4-10-16,-3 2 4 0,-1 4 1 0,-3 3-4 15,-3 6-1-15,-1 16-4 16,-3 6-1-16,-4 3-1 16,-3 3 1-16,0 1-4 15,3 9 0-15,4-4 1 16,0 1 0-16,7 6-3 15,4-3 2-15,6-10-1 16,8-3 0-16,3-3 2 16,0-12 0-16,3-13 0 15,5-10 2-15,-1-9 3 16,0-9 4-16,0-3-2 16,0-7 1-16,-3 1-3 15,-4-1 2-15,-3 13 0 16,-1 3 1-16,-3 6 9 0,-3 10 4 15,-1 9-14-15,1 7-5 16,-4 2-5-16,3 7 2 16,1 3 0-16,-1 0 3 15,1 9-3-15,3-3 0 16,4 4 1-16,-1-7 0 16,4 3 0-16,0 0 0 15,4-6-27-15,0-3-11 16,-1-10-12-16,1 1-2 15,-4-13-54 1,4-7-49-16,-1-8 57 16</inkml:trace>
  <inkml:trace contextRef="#ctx0" brushRef="#br0" timeOffset="56672.635">11028 13976 200 0,'-18'-28'74'0,"15"12"-58"0,3-9 16 16,0 16 4-16,0-4-5 16,0 0-1-16,3 1-5 15,1-1-4-15,6 1-11 16,4-7 9-16,11 0 7 0,7 0-5 0,10-3 0 15,4 4-3-15,0 2 0 16,0 3-9-16,-4 4-3 16,-7 6 2-16,-10 6 3 15,-7 10 2-15,-8 5 5 16,-6 11-6-16,-8 5-2 16,-3-3-8-16,-3 7-1 15,-4-3 1-15,3-4 3 16,0-9-7-16,4 6 0 15,4-6-2-15,6-3 2 16,4 0-1-16,8-1 1 16,2 1 0-16,4-3 0 15,8 0 2-15,6-4 2 16,4 1-1-16,-1-1-1 0,-2 1 3 16,-8 2 2-16,-7 4-2 15,-7 0-2-15,-7 9 2 16,-10 1 0-16,-11-1-1 15,-8 0-2-15,-6 0 1 16,-4-3-1-16,-3-3-3 16,0-3 2-16,-4-3-1 15,4-7 0-15,3 7 0 16,7-7 0-16,8 1-42 16,10-4-20-16,7 0-21 15,7-3-8-15,10-9-42 16</inkml:trace>
  <inkml:trace contextRef="#ctx0" brushRef="#br0" timeOffset="57604.801">12809 14086 216 0,'0'-19'82'0,"0"19"-64"0,4-3 11 0,-4 3 19 16,3 9-8 0,1 4-9-16,-1 15-6 15,1 3-15-15,0 16-2 16,-1 13 2-16,1 3-6 0,-1 2 0 16,-3-2-2-16,0 9 1 15,0 0-2-15,0 10 2 16,0-7-2-16,0-12-1 15,-3-13-13-15,3-3-6 16,0-12-41-16,-4-10-18 16</inkml:trace>
  <inkml:trace contextRef="#ctx0" brushRef="#br0" timeOffset="57815.014">12541 14584 272 0,'32'-15'101'0,"0"5"-78"0,31-2-2 16,-35 2-5-16,11-2-8 15,7-4 3-15,11-3-8 16,10 0-2-16,0 1-1 16,-4 8 0-16,-6 10 2 0,-8-3-3 15,-3 3-2-15,-7-6-38 16,-8 3-17-16,1-7-55 15</inkml:trace>
  <inkml:trace contextRef="#ctx0" brushRef="#br0" timeOffset="58296.485">13526 13976 244 0,'-15'-28'90'0,"12"18"-70"0,-1 1 2 0,1 9-6 16,-4 3-9-16,0 6 1 15,-4 7-3-15,1 3 0 16,-5 3-3-16,1 3 9 0,0 0 8 16,0 0-4-16,4-3 0 15,2-3-9-15,1-3-4 16,7-1-4-16,4-2 1 16,10-4 1-16,14-3 2 15,11 4-3-15,10-4 0 16,1 4 1-16,3 2 0 0,-4 4 2 15,1 6 1-15,-1 9 1 16,0 7 0-16,1 6-5 16,-8-1 1-16,-3 1 0 15,-4-3 2-15,-7 0 10 16,-10-3 4-16,-7 5 6 16,-8-2 1-16,-10 6-1 15,-11-3 1-15,-6-3-9 16,-5-7-3-16,-2 4-6 15,-5-10-2-15,1-3-3 16,-7-6-1-16,0-3 1 16,-4-10 0-16,0-12-16 15,3-4-4-15,5-5-14 0,2-4-7 16,8-3-4-16,7-3-2 16,3 0-47-1,11 0-61-15,7 0 42 16</inkml:trace>
  <inkml:trace contextRef="#ctx0" brushRef="#br0" timeOffset="58540.693">13561 13763 268 0,'-4'-7'101'0,"11"4"-78"0,14-3 2 0,-6 3-5 0,6-3-7 15,7-1 2-15,4 1-6 16,3-3-3-16,7-1-3 16,4 4-3-16,7-3 1 0,-3 5-1 15,2-2 0-15,1 6-18 16,0 0-8-16,-3 0-28 16,-1 6-11-16,11-2-41 15</inkml:trace>
  <inkml:trace contextRef="#ctx0" brushRef="#br0" timeOffset="59164.108">14439 14387 184 0,'14'-44'71'0,"-7"19"-55"0,4-4 4 0,-8 20-2 0,1-3-3 15,0-1 4-15,-1 0 2 16,-3 4 2-16,-3 3-12 16,-5 3 7-16,-6 3 4 0,-3 9-2 15,-4 13-2-15,-1 12-2 16,1 14 0-16,-3 5-4 16,2 0-2-16,1 10-6 15,4 0-3-15,6-1 0 16,7-2 1-16,4-19-3 15,8-7 0-15,6-21 5 16,3-17 2-16,8-11 0 16,7-13-1-16,-1-1-3 15,-6 1 1-15,-4-3-2 16,-7-1 2-16,-7-2 2 0,-3 9 2 16,0 0 5-16,-4 6 3 15,0 10-6-15,0 9-1 16,-4 9-4-16,0 10-3 15,4 3 0-15,4 3-1 16,3 3-3-16,4 3 2 16,3 1 1-16,3 2 0 15,5-6 0-15,-1-6 0 16,0-3-31-16,-3-6-12 16,-1-7-24-16,1-9-9 15,-4 0-56 1</inkml:trace>
  <inkml:trace contextRef="#ctx0" brushRef="#br0" timeOffset="59554.177">14686 13575 276 0,'-7'-4'104'0,"11"-2"-81"0,10-3 3 15,-7 6-4-15,7-7 1 16,7-5 6-16,4 2-1 16,10-3 1-16,0 7-16 0,1 9-3 15,-5 12-3-15,-6 7 10 0,-11 6 6 16,-7 10-6-16,-10 2-2 16,-8 4-6-16,-3 6-4 15,-4 0 2-15,4-3 0 16,0-6-3-16,4-1-3 15,2-2-3-15,5-4 1 16,3-9 1-16,7 3 0 16,7-6-3-16,11-3 2 15,10-4 1-15,4-5 0 16,3-4 0-16,-3-3 0 16,-4-3-40-16,1-4-18 15,-12 4-91 1,1-3-68-16,-7-3 85 15</inkml:trace>
  <inkml:trace contextRef="#ctx0" brushRef="#br0" timeOffset="60050.37">16020 14114 296 0,'-29'-3'110'0,"22"6"-86"0,0 3 0 0,4-3-4 16,3 4-3-16,0-1 4 0,3 0 2 15,4 0 3-15,7 1-14 16,8-1 0-16,6-3 1 0,11-3-5 16,7-6-2-16,17-4-1 15,15 1-1-15,-1 0-5 16,4-1 1-16,-10 1-33 16,-8 2-15-1,-6 1-25-15,-8 3-9 0,-3-6-44 16</inkml:trace>
  <inkml:trace contextRef="#ctx0" brushRef="#br0" timeOffset="60408.733">16658 13565 324 0,'-14'-3'121'0,"14"-3"-95"0,7 6 5 0,0 0-4 15,4-3-14-15,6-4 0 16,15 4-1-16,14-6 2 16,10-4-7-16,4-2 5 0,0 5 3 15,-7 7 4-15,-3 9 1 16,-4 13 0-16,-4 6 2 0,-10 7-6 16,-8 18-1-1,-10 22-5-15,-10 6 1 16,-4 4-6-16,-7 2-1 0,-7 14-2 15,-7 5 1 1,-4-6-4-16,0-9 0 16,1-10 1-16,2-12 2 0,5-3-8 15,6-13-1-15,4-9-38 16,7-13-18-16,4-12-29 16,3-4-11-16,0-8-45 15</inkml:trace>
  <inkml:trace contextRef="#ctx0" brushRef="#br0" timeOffset="61103.932">17815 14161 232 0,'18'-25'88'0,"-7"12"-69"0,-1-6 8 0,-6 13 1 0,-4-6 3 15,0 2 3-15,-7 1-3 16,-4 6-1-16,-7 3-17 16,-3 3 1-16,-4 13 0 0,-3 5-7 15,0 11-2-15,-4 15-3 16,1 19-2-16,2 0 1 15,1-4 1-15,10-5-3 16,11-1 0-16,7-12 1 16,7-13 0-16,8-12 0 15,9-9 0-15,4-10 0 16,8-16 2-16,3-3-1 16,-1-15 2-16,1-20-2 15,-7 1 2-15,-4 0-2 0,-7 3 2 16,-7 6 4-16,-7 9 6 15,-3 7 6-15,0 3 3 16,-4 15-9-16,-4 10-5 16,-3 10-5-16,3 18-3 15,4 22 1-15,4 4-1 16,3-1 0-16,7-3 2 16,4-6-3-16,3 0 0 15,4-10 1-15,-1 1 2 16,1-7-1-16,-4-6-1 15,4-6-39-15,-4-7-16 16,0-6-39-16,4 0-14 16,0-6-26-1</inkml:trace>
  <inkml:trace contextRef="#ctx0" brushRef="#br0" timeOffset="61416.795">18655 13597 300 0,'7'-22'112'0,"4"9"-87"0,6-3 4 0,-6 16-2 15,-1 7-9-15,1 5 1 16,0 7-1-16,-4 12 0 15,-4 23-9-15,-3 21-1 0,0 6-1 16,0 1 1-16,4 3 0 16,3 6-4-16,0-4-1 15,7-8-1-15,0-10-2 16,0-13-8-16,0-6-5 16,-3-12-42-16,-4-4-18 15,0-8-76 1</inkml:trace>
  <inkml:trace contextRef="#ctx0" brushRef="#br0" timeOffset="61631.344">18584 14117 308 0,'-17'0'115'0,"20"0"-89"0,4 3-3 15,-3 0-6-15,6 0-13 16,8-3 0-16,10 0-2 15,11-3 1-15,10 0-2 16,1 0-3-16,-1 0 1 0,1-3-8 16,-1-1-4-16,-7-2-35 15,-3 0-16-15,3-1-53 16</inkml:trace>
  <inkml:trace contextRef="#ctx0" brushRef="#br0" timeOffset="62304.124">19311 13537 244 0,'11'-22'93'0,"-1"9"-72"0,15-8 9 15,-14 8 2-15,6-3-5 16,4-6 2-16,4 10 1 15,0-4 1-15,-1 4-16 16,5 5 4-16,-1 7 2 0,0 10-7 16,-3 9-1-16,-8 6-1 15,-6 3 2-15,-7 0 2 16,-8 0-1-16,-3-3-5 16,-4 4-2-16,1-4-6 15,-1-3-2-15,-3 0 0 16,0-4 2-16,0 11-1 15,0-1 2-15,0 3-2 0,3 4-1 16,4-4-2-16,3 4-1 16,8-7-1-16,7-3 3 15,3 0 2-15,7-6 2 16,11 0-4-16,3-1 1 16,7 4 0-16,1 0 0 15,-5-3 0-15,-2 6 2 16,-8-3-1-16,-7 0 2 15,-7 0 0-15,-10 0 1 16,-8 0 4-16,-10 6 5 16,-14-3-5-16,-7 7 0 15,-8-1-9-15,-6 7-1 16,-8 5-2-16,-6-5 2 0,-4-3-6 16,3-4-2-16,11-3-52 15,8-6-23-15,9-3-96 16</inkml:trace>
  <inkml:trace contextRef="#ctx0" brushRef="#br0" timeOffset="63968.716">4001 13587 232 0,'0'-6'88'0,"0"6"-69"0,0 9 6 0,0 1 0 0,0 8-3 16,0 11 4-16,0 24-1 15,0 22 0-15,3 10-14 16,8 15 4-16,3 32 5 0,3 6-7 16,8 41 0-16,0-1-9 15,-4 42-3-15,4-13 1 16,-8 12 1-16,-6-15-1 16,-1-22-2-16,1-6 1 15,0-23-1-15,-1-27 0 16,1-20 0-16,-1-24 0 15,1-20 0-15,3-15 0 16,4-12 0-16,-4-10 0 0,0-3 2 16,4-6-1-16,6-4-1 15,4-2 1-15,11-4-1 16,0 3 0-16,10 1 0 16,11-4 0-16,15-3 0 15,27-3 8-15,14-9 5 16,29-1-9-16,21-9-1 15,14-9-1-15,28-9 1 16,25-14 1-16,6-2 0 16,30 0-2-16,9 9-2 15,8 3 1-15,21 0 1 16,3 10-3-16,57 0 0 16,-3 6 1-16,-26 6 2 0,-13 0-3 15,6 10 0-15,-10-4 1 16,-7-3 0-16,25 1 0 15,3-4 0-15,1-9 0 16,6-7 0-16,25 4 0 16,7-7 2-16,0 4-1 15,0 2-1-15,0 7 1 16,7 6 1-16,14 4-3 16,0-1 0-16,-10 0 3 15,-11 1 1-15,7 2-1 16,3-2-2-16,4-4-2 15,-7 0 1-15,-17 3 1 16,-1 4 2-16,8 5-1 0,-18 7-1 16,-22 4 3-1,1 5 0-15,-7 3-1 0,-26 1 1 16,5 0-4-16,-25-4-2 16,-4-6 2-16,-32-3 0 15,-6-3 1-15,-40-10 2 16,-24 1-3-16,-21 2 0 15,-25 4 1-15,-32 3 0 16,-24 3 0-16,-22 3 0 16,-13 0 2-16,-15 0 1 15,-7-3-1-15,-3 0-2 16,-8 0 1-16,-3 0 1 16,1-3-1-16,-5-3-1 15,1-3 1-15,-4-4-1 16,0-3 0-16,0-5 2 0,0-8-3 15,3-21 0-15,4-16 1 16,4-6 2-16,3-22-1 16,7-41-1-16,4-12 1 15,6-44 1-15,5-10-3 16,-1-34 0-16,-7 9 1 16,-3-25 2-16,-11 35-1 15,-10 9-1-15,-11 41-2 16,-15 37-1-16,-2 35-27 15,-5 19-12-15,5 22-15 16,3 9-4-16,-1 12-82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800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0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99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71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58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43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8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4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0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6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21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83D16-2921-4812-8DFC-3D1C2958EA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5-11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Polynomials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1B7ACD-15F8-48CE-838A-94F6CF3703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2315501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B3E8A2-EA40-4B7B-A187-F4BC571C96AB}"/>
              </a:ext>
            </a:extLst>
          </p:cNvPr>
          <p:cNvSpPr txBox="1"/>
          <p:nvPr/>
        </p:nvSpPr>
        <p:spPr>
          <a:xfrm>
            <a:off x="210622" y="140449"/>
            <a:ext cx="38990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F02440-5CE7-4A48-A20C-7EEC35D02B9C}"/>
              </a:ext>
            </a:extLst>
          </p:cNvPr>
          <p:cNvSpPr txBox="1"/>
          <p:nvPr/>
        </p:nvSpPr>
        <p:spPr>
          <a:xfrm>
            <a:off x="210622" y="1340778"/>
            <a:ext cx="6513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 any two polynomials.</a:t>
            </a:r>
          </a:p>
        </p:txBody>
      </p:sp>
    </p:spTree>
    <p:extLst>
      <p:ext uri="{BB962C8B-B14F-4D97-AF65-F5344CB8AC3E}">
        <p14:creationId xmlns:p14="http://schemas.microsoft.com/office/powerpoint/2010/main" val="482393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9096D-8FAB-4A19-876D-BDE00BAD95A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6800" y="72561"/>
            <a:ext cx="10058400" cy="1084263"/>
          </a:xfrm>
        </p:spPr>
        <p:txBody>
          <a:bodyPr>
            <a:normAutofit fontScale="90000"/>
          </a:bodyPr>
          <a:lstStyle/>
          <a:p>
            <a:r>
              <a:rPr 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Binomial Times a Trinomial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16F870AD-AC7E-4B97-892F-1EE21A6DE820}"/>
                  </a:ext>
                </a:extLst>
              </p:cNvPr>
              <p:cNvSpPr/>
              <p:nvPr/>
            </p:nvSpPr>
            <p:spPr>
              <a:xfrm>
                <a:off x="321537" y="1032553"/>
                <a:ext cx="11750597" cy="2102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1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16F870AD-AC7E-4B97-892F-1EE21A6DE8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37" y="1032553"/>
                <a:ext cx="11750597" cy="2102370"/>
              </a:xfrm>
              <a:prstGeom prst="rect">
                <a:avLst/>
              </a:prstGeom>
              <a:blipFill>
                <a:blip r:embed="rId2"/>
                <a:stretch>
                  <a:fillRect l="-4048" t="-115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1A43E30-E529-41B6-AD04-7B1DCB4AA106}"/>
                  </a:ext>
                </a:extLst>
              </p14:cNvPr>
              <p14:cNvContentPartPr/>
              <p14:nvPr/>
            </p14:nvContentPartPr>
            <p14:xfrm>
              <a:off x="2625120" y="1660680"/>
              <a:ext cx="6033960" cy="4164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1A43E30-E529-41B6-AD04-7B1DCB4AA1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15760" y="1651320"/>
                <a:ext cx="6052680" cy="418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6680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18153" y="109643"/>
                <a:ext cx="11810144" cy="2102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2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53" y="109643"/>
                <a:ext cx="11810144" cy="2102370"/>
              </a:xfrm>
              <a:prstGeom prst="rect">
                <a:avLst/>
              </a:prstGeom>
              <a:blipFill>
                <a:blip r:embed="rId2"/>
                <a:stretch>
                  <a:fillRect l="-3973" t="-1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F854BF4-B35B-4127-8544-883F02BE53D5}"/>
                  </a:ext>
                </a:extLst>
              </p14:cNvPr>
              <p14:cNvContentPartPr/>
              <p14:nvPr/>
            </p14:nvContentPartPr>
            <p14:xfrm>
              <a:off x="3058200" y="596520"/>
              <a:ext cx="6087600" cy="4672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F854BF4-B35B-4127-8544-883F02BE53D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48840" y="587160"/>
                <a:ext cx="6106320" cy="469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79667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18153" y="109643"/>
                <a:ext cx="11810144" cy="2102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3 </a:t>
                </a:r>
              </a:p>
              <a:p>
                <a:pPr/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			</a:t>
                </a:r>
                <a14:m>
                  <m:oMath xmlns:m="http://schemas.openxmlformats.org/officeDocument/2006/math"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5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53" y="109643"/>
                <a:ext cx="11810144" cy="2102370"/>
              </a:xfrm>
              <a:prstGeom prst="rect">
                <a:avLst/>
              </a:prstGeom>
              <a:blipFill>
                <a:blip r:embed="rId2"/>
                <a:stretch>
                  <a:fillRect l="-3973" t="-1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81ABA81-E4A6-4800-9AD8-54F1A9033096}"/>
                  </a:ext>
                </a:extLst>
              </p14:cNvPr>
              <p14:cNvContentPartPr/>
              <p14:nvPr/>
            </p14:nvContentPartPr>
            <p14:xfrm>
              <a:off x="1865520" y="716040"/>
              <a:ext cx="6747840" cy="5082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81ABA81-E4A6-4800-9AD8-54F1A903309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56160" y="706680"/>
                <a:ext cx="6766560" cy="510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7547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18153" y="109643"/>
                <a:ext cx="11810144" cy="2102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4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53" y="109643"/>
                <a:ext cx="11810144" cy="2102370"/>
              </a:xfrm>
              <a:prstGeom prst="rect">
                <a:avLst/>
              </a:prstGeom>
              <a:blipFill>
                <a:blip r:embed="rId2"/>
                <a:stretch>
                  <a:fillRect l="-3973" t="-1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ED4C9BB-D975-415F-A120-9C295EF4840D}"/>
                  </a:ext>
                </a:extLst>
              </p14:cNvPr>
              <p14:cNvContentPartPr/>
              <p14:nvPr/>
            </p14:nvContentPartPr>
            <p14:xfrm>
              <a:off x="2095560" y="739800"/>
              <a:ext cx="8538480" cy="6116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ED4C9BB-D975-415F-A120-9C295EF4840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86200" y="730440"/>
                <a:ext cx="8557200" cy="6134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48047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18153" y="109643"/>
                <a:ext cx="11810144" cy="2102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5 </a:t>
                </a:r>
              </a:p>
              <a:p>
                <a:pPr/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	</a:t>
                </a:r>
                <a14:m>
                  <m:oMath xmlns:m="http://schemas.openxmlformats.org/officeDocument/2006/math"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5400" b="1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5400" b="1" i="1" smtClean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5400" b="1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5400" b="1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53" y="109643"/>
                <a:ext cx="11810144" cy="2102370"/>
              </a:xfrm>
              <a:prstGeom prst="rect">
                <a:avLst/>
              </a:prstGeom>
              <a:blipFill>
                <a:blip r:embed="rId2"/>
                <a:stretch>
                  <a:fillRect l="-3973" t="-1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5419BD5-CE05-48B3-9E67-1F8B6FA4BD30}"/>
                  </a:ext>
                </a:extLst>
              </p14:cNvPr>
              <p14:cNvContentPartPr/>
              <p14:nvPr/>
            </p14:nvContentPartPr>
            <p14:xfrm>
              <a:off x="1440360" y="722880"/>
              <a:ext cx="8832960" cy="5226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5419BD5-CE05-48B3-9E67-1F8B6FA4BD3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1000" y="713520"/>
                <a:ext cx="8851680" cy="524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770145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</TotalTime>
  <Words>98</Words>
  <Application>Microsoft Office PowerPoint</Application>
  <PresentationFormat>Widescreen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Retrospect</vt:lpstr>
      <vt:lpstr>Chapter 5-11 Multiplying Polynomials</vt:lpstr>
      <vt:lpstr>PowerPoint Presentation</vt:lpstr>
      <vt:lpstr>Binomial Times a Trinomial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5-11 Multiplying Polynomials</dc:title>
  <dc:creator>Michael Kuniega</dc:creator>
  <cp:lastModifiedBy>Michael Kuniega</cp:lastModifiedBy>
  <cp:revision>3</cp:revision>
  <dcterms:created xsi:type="dcterms:W3CDTF">2019-12-30T17:32:52Z</dcterms:created>
  <dcterms:modified xsi:type="dcterms:W3CDTF">2019-12-30T17:49:54Z</dcterms:modified>
</cp:coreProperties>
</file>